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8" r:id="rId2"/>
    <p:sldId id="289" r:id="rId3"/>
    <p:sldId id="290" r:id="rId4"/>
    <p:sldId id="291" r:id="rId5"/>
    <p:sldId id="292" r:id="rId6"/>
    <p:sldId id="293" r:id="rId7"/>
    <p:sldId id="295" r:id="rId8"/>
    <p:sldId id="296" r:id="rId9"/>
    <p:sldId id="297" r:id="rId10"/>
    <p:sldId id="298" r:id="rId11"/>
    <p:sldId id="300" r:id="rId12"/>
    <p:sldId id="301" r:id="rId13"/>
    <p:sldId id="302" r:id="rId14"/>
    <p:sldId id="303" r:id="rId15"/>
    <p:sldId id="299" r:id="rId16"/>
    <p:sldId id="304" r:id="rId17"/>
    <p:sldId id="305" r:id="rId18"/>
    <p:sldId id="307" r:id="rId19"/>
    <p:sldId id="29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胡 奔" initials="胡" lastIdx="1" clrIdx="0">
    <p:extLst>
      <p:ext uri="{19B8F6BF-5375-455C-9EA6-DF929625EA0E}">
        <p15:presenceInfo xmlns:p15="http://schemas.microsoft.com/office/powerpoint/2012/main" userId="8ce566785a1195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A84F2-EC4C-5C49-8D7C-ADFB13A9EBD0}" v="14" dt="2020-03-01T00:59:42.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43" autoAdjust="0"/>
    <p:restoredTop sz="96327"/>
  </p:normalViewPr>
  <p:slideViewPr>
    <p:cSldViewPr snapToGrid="0" showGuides="1">
      <p:cViewPr varScale="1">
        <p:scale>
          <a:sx n="124" d="100"/>
          <a:sy n="124" d="100"/>
        </p:scale>
        <p:origin x="272" y="168"/>
      </p:cViewPr>
      <p:guideLst>
        <p:guide orient="horz" pos="2047"/>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胡 奔" userId="8ce566785a119505" providerId="LiveId" clId="{159B8801-1908-4E85-BA70-2AFBF9164128}"/>
    <pc:docChg chg="undo custSel addSld delSld modSld">
      <pc:chgData name="胡 奔" userId="8ce566785a119505" providerId="LiveId" clId="{159B8801-1908-4E85-BA70-2AFBF9164128}" dt="2020-02-23T06:51:30.448" v="3076" actId="1076"/>
      <pc:docMkLst>
        <pc:docMk/>
      </pc:docMkLst>
      <pc:sldChg chg="del">
        <pc:chgData name="胡 奔" userId="8ce566785a119505" providerId="LiveId" clId="{159B8801-1908-4E85-BA70-2AFBF9164128}" dt="2020-02-23T04:52:57.093" v="0" actId="47"/>
        <pc:sldMkLst>
          <pc:docMk/>
          <pc:sldMk cId="2122125974" sldId="256"/>
        </pc:sldMkLst>
      </pc:sldChg>
      <pc:sldChg chg="del">
        <pc:chgData name="胡 奔" userId="8ce566785a119505" providerId="LiveId" clId="{159B8801-1908-4E85-BA70-2AFBF9164128}" dt="2020-02-23T04:52:57.093" v="0" actId="47"/>
        <pc:sldMkLst>
          <pc:docMk/>
          <pc:sldMk cId="501976260" sldId="257"/>
        </pc:sldMkLst>
      </pc:sldChg>
      <pc:sldChg chg="del">
        <pc:chgData name="胡 奔" userId="8ce566785a119505" providerId="LiveId" clId="{159B8801-1908-4E85-BA70-2AFBF9164128}" dt="2020-02-23T04:52:57.093" v="0" actId="47"/>
        <pc:sldMkLst>
          <pc:docMk/>
          <pc:sldMk cId="2600576858" sldId="258"/>
        </pc:sldMkLst>
      </pc:sldChg>
      <pc:sldChg chg="del">
        <pc:chgData name="胡 奔" userId="8ce566785a119505" providerId="LiveId" clId="{159B8801-1908-4E85-BA70-2AFBF9164128}" dt="2020-02-23T04:52:57.093" v="0" actId="47"/>
        <pc:sldMkLst>
          <pc:docMk/>
          <pc:sldMk cId="887754351" sldId="259"/>
        </pc:sldMkLst>
      </pc:sldChg>
      <pc:sldChg chg="del">
        <pc:chgData name="胡 奔" userId="8ce566785a119505" providerId="LiveId" clId="{159B8801-1908-4E85-BA70-2AFBF9164128}" dt="2020-02-23T04:52:57.093" v="0" actId="47"/>
        <pc:sldMkLst>
          <pc:docMk/>
          <pc:sldMk cId="3427478216" sldId="260"/>
        </pc:sldMkLst>
      </pc:sldChg>
      <pc:sldChg chg="del">
        <pc:chgData name="胡 奔" userId="8ce566785a119505" providerId="LiveId" clId="{159B8801-1908-4E85-BA70-2AFBF9164128}" dt="2020-02-23T04:52:57.093" v="0" actId="47"/>
        <pc:sldMkLst>
          <pc:docMk/>
          <pc:sldMk cId="1184225547" sldId="261"/>
        </pc:sldMkLst>
      </pc:sldChg>
      <pc:sldChg chg="del">
        <pc:chgData name="胡 奔" userId="8ce566785a119505" providerId="LiveId" clId="{159B8801-1908-4E85-BA70-2AFBF9164128}" dt="2020-02-23T04:52:57.093" v="0" actId="47"/>
        <pc:sldMkLst>
          <pc:docMk/>
          <pc:sldMk cId="3697230550" sldId="262"/>
        </pc:sldMkLst>
      </pc:sldChg>
      <pc:sldChg chg="del">
        <pc:chgData name="胡 奔" userId="8ce566785a119505" providerId="LiveId" clId="{159B8801-1908-4E85-BA70-2AFBF9164128}" dt="2020-02-23T04:52:57.093" v="0" actId="47"/>
        <pc:sldMkLst>
          <pc:docMk/>
          <pc:sldMk cId="3323432663" sldId="263"/>
        </pc:sldMkLst>
      </pc:sldChg>
      <pc:sldChg chg="del">
        <pc:chgData name="胡 奔" userId="8ce566785a119505" providerId="LiveId" clId="{159B8801-1908-4E85-BA70-2AFBF9164128}" dt="2020-02-23T04:52:57.093" v="0" actId="47"/>
        <pc:sldMkLst>
          <pc:docMk/>
          <pc:sldMk cId="3320510726" sldId="264"/>
        </pc:sldMkLst>
      </pc:sldChg>
      <pc:sldChg chg="del">
        <pc:chgData name="胡 奔" userId="8ce566785a119505" providerId="LiveId" clId="{159B8801-1908-4E85-BA70-2AFBF9164128}" dt="2020-02-23T04:52:57.093" v="0" actId="47"/>
        <pc:sldMkLst>
          <pc:docMk/>
          <pc:sldMk cId="628454591" sldId="265"/>
        </pc:sldMkLst>
      </pc:sldChg>
      <pc:sldChg chg="del">
        <pc:chgData name="胡 奔" userId="8ce566785a119505" providerId="LiveId" clId="{159B8801-1908-4E85-BA70-2AFBF9164128}" dt="2020-02-23T04:52:57.093" v="0" actId="47"/>
        <pc:sldMkLst>
          <pc:docMk/>
          <pc:sldMk cId="768156181" sldId="266"/>
        </pc:sldMkLst>
      </pc:sldChg>
      <pc:sldChg chg="del">
        <pc:chgData name="胡 奔" userId="8ce566785a119505" providerId="LiveId" clId="{159B8801-1908-4E85-BA70-2AFBF9164128}" dt="2020-02-23T04:52:57.093" v="0" actId="47"/>
        <pc:sldMkLst>
          <pc:docMk/>
          <pc:sldMk cId="1224448084" sldId="267"/>
        </pc:sldMkLst>
      </pc:sldChg>
      <pc:sldChg chg="del">
        <pc:chgData name="胡 奔" userId="8ce566785a119505" providerId="LiveId" clId="{159B8801-1908-4E85-BA70-2AFBF9164128}" dt="2020-02-23T04:52:57.093" v="0" actId="47"/>
        <pc:sldMkLst>
          <pc:docMk/>
          <pc:sldMk cId="806041112" sldId="268"/>
        </pc:sldMkLst>
      </pc:sldChg>
      <pc:sldChg chg="del">
        <pc:chgData name="胡 奔" userId="8ce566785a119505" providerId="LiveId" clId="{159B8801-1908-4E85-BA70-2AFBF9164128}" dt="2020-02-23T04:52:57.093" v="0" actId="47"/>
        <pc:sldMkLst>
          <pc:docMk/>
          <pc:sldMk cId="104187121" sldId="269"/>
        </pc:sldMkLst>
      </pc:sldChg>
      <pc:sldChg chg="del">
        <pc:chgData name="胡 奔" userId="8ce566785a119505" providerId="LiveId" clId="{159B8801-1908-4E85-BA70-2AFBF9164128}" dt="2020-02-23T04:52:57.093" v="0" actId="47"/>
        <pc:sldMkLst>
          <pc:docMk/>
          <pc:sldMk cId="1262347218" sldId="271"/>
        </pc:sldMkLst>
      </pc:sldChg>
      <pc:sldChg chg="del">
        <pc:chgData name="胡 奔" userId="8ce566785a119505" providerId="LiveId" clId="{159B8801-1908-4E85-BA70-2AFBF9164128}" dt="2020-02-23T04:52:57.093" v="0" actId="47"/>
        <pc:sldMkLst>
          <pc:docMk/>
          <pc:sldMk cId="2469273591" sldId="272"/>
        </pc:sldMkLst>
      </pc:sldChg>
      <pc:sldChg chg="del">
        <pc:chgData name="胡 奔" userId="8ce566785a119505" providerId="LiveId" clId="{159B8801-1908-4E85-BA70-2AFBF9164128}" dt="2020-02-23T04:52:57.093" v="0" actId="47"/>
        <pc:sldMkLst>
          <pc:docMk/>
          <pc:sldMk cId="2384761601" sldId="273"/>
        </pc:sldMkLst>
      </pc:sldChg>
      <pc:sldChg chg="del">
        <pc:chgData name="胡 奔" userId="8ce566785a119505" providerId="LiveId" clId="{159B8801-1908-4E85-BA70-2AFBF9164128}" dt="2020-02-23T04:52:57.093" v="0" actId="47"/>
        <pc:sldMkLst>
          <pc:docMk/>
          <pc:sldMk cId="986938939" sldId="275"/>
        </pc:sldMkLst>
      </pc:sldChg>
      <pc:sldChg chg="del">
        <pc:chgData name="胡 奔" userId="8ce566785a119505" providerId="LiveId" clId="{159B8801-1908-4E85-BA70-2AFBF9164128}" dt="2020-02-23T04:52:57.093" v="0" actId="47"/>
        <pc:sldMkLst>
          <pc:docMk/>
          <pc:sldMk cId="1608043471" sldId="276"/>
        </pc:sldMkLst>
      </pc:sldChg>
      <pc:sldChg chg="del">
        <pc:chgData name="胡 奔" userId="8ce566785a119505" providerId="LiveId" clId="{159B8801-1908-4E85-BA70-2AFBF9164128}" dt="2020-02-23T04:52:57.093" v="0" actId="47"/>
        <pc:sldMkLst>
          <pc:docMk/>
          <pc:sldMk cId="3461117570" sldId="277"/>
        </pc:sldMkLst>
      </pc:sldChg>
      <pc:sldChg chg="del">
        <pc:chgData name="胡 奔" userId="8ce566785a119505" providerId="LiveId" clId="{159B8801-1908-4E85-BA70-2AFBF9164128}" dt="2020-02-23T04:52:57.093" v="0" actId="47"/>
        <pc:sldMkLst>
          <pc:docMk/>
          <pc:sldMk cId="2081749583" sldId="278"/>
        </pc:sldMkLst>
      </pc:sldChg>
      <pc:sldChg chg="del">
        <pc:chgData name="胡 奔" userId="8ce566785a119505" providerId="LiveId" clId="{159B8801-1908-4E85-BA70-2AFBF9164128}" dt="2020-02-23T04:52:57.093" v="0" actId="47"/>
        <pc:sldMkLst>
          <pc:docMk/>
          <pc:sldMk cId="151577520" sldId="279"/>
        </pc:sldMkLst>
      </pc:sldChg>
      <pc:sldChg chg="del">
        <pc:chgData name="胡 奔" userId="8ce566785a119505" providerId="LiveId" clId="{159B8801-1908-4E85-BA70-2AFBF9164128}" dt="2020-02-23T04:52:57.093" v="0" actId="47"/>
        <pc:sldMkLst>
          <pc:docMk/>
          <pc:sldMk cId="1603537854" sldId="280"/>
        </pc:sldMkLst>
      </pc:sldChg>
      <pc:sldChg chg="del">
        <pc:chgData name="胡 奔" userId="8ce566785a119505" providerId="LiveId" clId="{159B8801-1908-4E85-BA70-2AFBF9164128}" dt="2020-02-23T04:52:57.093" v="0" actId="47"/>
        <pc:sldMkLst>
          <pc:docMk/>
          <pc:sldMk cId="1154134968" sldId="281"/>
        </pc:sldMkLst>
      </pc:sldChg>
      <pc:sldChg chg="del">
        <pc:chgData name="胡 奔" userId="8ce566785a119505" providerId="LiveId" clId="{159B8801-1908-4E85-BA70-2AFBF9164128}" dt="2020-02-23T04:52:57.093" v="0" actId="47"/>
        <pc:sldMkLst>
          <pc:docMk/>
          <pc:sldMk cId="581866008" sldId="282"/>
        </pc:sldMkLst>
      </pc:sldChg>
      <pc:sldChg chg="modSp">
        <pc:chgData name="胡 奔" userId="8ce566785a119505" providerId="LiveId" clId="{159B8801-1908-4E85-BA70-2AFBF9164128}" dt="2020-02-23T04:53:04.967" v="32"/>
        <pc:sldMkLst>
          <pc:docMk/>
          <pc:sldMk cId="627910182" sldId="283"/>
        </pc:sldMkLst>
        <pc:spChg chg="mod">
          <ac:chgData name="胡 奔" userId="8ce566785a119505" providerId="LiveId" clId="{159B8801-1908-4E85-BA70-2AFBF9164128}" dt="2020-02-23T04:53:04.967" v="32"/>
          <ac:spMkLst>
            <pc:docMk/>
            <pc:sldMk cId="627910182" sldId="283"/>
            <ac:spMk id="4" creationId="{5C44DA44-C93A-4401-8A7F-FB1D5D0B511C}"/>
          </ac:spMkLst>
        </pc:spChg>
      </pc:sldChg>
      <pc:sldChg chg="addSp modSp add">
        <pc:chgData name="胡 奔" userId="8ce566785a119505" providerId="LiveId" clId="{159B8801-1908-4E85-BA70-2AFBF9164128}" dt="2020-02-23T05:40:56.355" v="1517" actId="1076"/>
        <pc:sldMkLst>
          <pc:docMk/>
          <pc:sldMk cId="2495437803" sldId="284"/>
        </pc:sldMkLst>
        <pc:spChg chg="mod">
          <ac:chgData name="胡 奔" userId="8ce566785a119505" providerId="LiveId" clId="{159B8801-1908-4E85-BA70-2AFBF9164128}" dt="2020-02-23T04:55:03.836" v="184" actId="1076"/>
          <ac:spMkLst>
            <pc:docMk/>
            <pc:sldMk cId="2495437803" sldId="284"/>
            <ac:spMk id="4" creationId="{5C44DA44-C93A-4401-8A7F-FB1D5D0B511C}"/>
          </ac:spMkLst>
        </pc:spChg>
        <pc:spChg chg="add mod">
          <ac:chgData name="胡 奔" userId="8ce566785a119505" providerId="LiveId" clId="{159B8801-1908-4E85-BA70-2AFBF9164128}" dt="2020-02-23T05:40:56.355" v="1517" actId="1076"/>
          <ac:spMkLst>
            <pc:docMk/>
            <pc:sldMk cId="2495437803" sldId="284"/>
            <ac:spMk id="5" creationId="{7EE54548-4206-4187-93B3-5145B72A367D}"/>
          </ac:spMkLst>
        </pc:spChg>
        <pc:picChg chg="add mod">
          <ac:chgData name="胡 奔" userId="8ce566785a119505" providerId="LiveId" clId="{159B8801-1908-4E85-BA70-2AFBF9164128}" dt="2020-02-23T05:11:07.004" v="289" actId="1076"/>
          <ac:picMkLst>
            <pc:docMk/>
            <pc:sldMk cId="2495437803" sldId="284"/>
            <ac:picMk id="3" creationId="{D24964AC-E8BA-4515-A868-D67C41AA4019}"/>
          </ac:picMkLst>
        </pc:picChg>
      </pc:sldChg>
      <pc:sldChg chg="addSp delSp modSp add">
        <pc:chgData name="胡 奔" userId="8ce566785a119505" providerId="LiveId" clId="{159B8801-1908-4E85-BA70-2AFBF9164128}" dt="2020-02-23T05:30:47.876" v="1358" actId="20577"/>
        <pc:sldMkLst>
          <pc:docMk/>
          <pc:sldMk cId="521768424" sldId="285"/>
        </pc:sldMkLst>
        <pc:spChg chg="add mod">
          <ac:chgData name="胡 奔" userId="8ce566785a119505" providerId="LiveId" clId="{159B8801-1908-4E85-BA70-2AFBF9164128}" dt="2020-02-23T05:13:29.017" v="510"/>
          <ac:spMkLst>
            <pc:docMk/>
            <pc:sldMk cId="521768424" sldId="285"/>
            <ac:spMk id="3" creationId="{C98CE354-94CE-4151-BA18-D7ECF1D1E28A}"/>
          </ac:spMkLst>
        </pc:spChg>
        <pc:spChg chg="del">
          <ac:chgData name="胡 奔" userId="8ce566785a119505" providerId="LiveId" clId="{159B8801-1908-4E85-BA70-2AFBF9164128}" dt="2020-02-23T05:13:21.291" v="478" actId="478"/>
          <ac:spMkLst>
            <pc:docMk/>
            <pc:sldMk cId="521768424" sldId="285"/>
            <ac:spMk id="4" creationId="{5C44DA44-C93A-4401-8A7F-FB1D5D0B511C}"/>
          </ac:spMkLst>
        </pc:spChg>
        <pc:spChg chg="add mod">
          <ac:chgData name="胡 奔" userId="8ce566785a119505" providerId="LiveId" clId="{159B8801-1908-4E85-BA70-2AFBF9164128}" dt="2020-02-23T05:30:47.876" v="1358" actId="20577"/>
          <ac:spMkLst>
            <pc:docMk/>
            <pc:sldMk cId="521768424" sldId="285"/>
            <ac:spMk id="6" creationId="{63193FA1-15A3-4CF5-AA55-117FF6F26047}"/>
          </ac:spMkLst>
        </pc:spChg>
        <pc:spChg chg="add del">
          <ac:chgData name="胡 奔" userId="8ce566785a119505" providerId="LiveId" clId="{159B8801-1908-4E85-BA70-2AFBF9164128}" dt="2020-02-23T05:14:37.537" v="545"/>
          <ac:spMkLst>
            <pc:docMk/>
            <pc:sldMk cId="521768424" sldId="285"/>
            <ac:spMk id="7" creationId="{4AE6FA47-61A5-48A6-BDE4-DAF616217D4F}"/>
          </ac:spMkLst>
        </pc:spChg>
        <pc:picChg chg="add mod">
          <ac:chgData name="胡 奔" userId="8ce566785a119505" providerId="LiveId" clId="{159B8801-1908-4E85-BA70-2AFBF9164128}" dt="2020-02-23T05:22:13.699" v="1130" actId="1076"/>
          <ac:picMkLst>
            <pc:docMk/>
            <pc:sldMk cId="521768424" sldId="285"/>
            <ac:picMk id="5" creationId="{9C135BFA-386C-4A8A-93A3-9CAB88063892}"/>
          </ac:picMkLst>
        </pc:picChg>
        <pc:picChg chg="add mod">
          <ac:chgData name="胡 奔" userId="8ce566785a119505" providerId="LiveId" clId="{159B8801-1908-4E85-BA70-2AFBF9164128}" dt="2020-02-23T05:23:15.691" v="1183" actId="14100"/>
          <ac:picMkLst>
            <pc:docMk/>
            <pc:sldMk cId="521768424" sldId="285"/>
            <ac:picMk id="9" creationId="{526CE0AC-34B1-4F4C-93DD-8A5AF7C52A0B}"/>
          </ac:picMkLst>
        </pc:picChg>
      </pc:sldChg>
      <pc:sldChg chg="addSp delSp modSp add">
        <pc:chgData name="胡 奔" userId="8ce566785a119505" providerId="LiveId" clId="{159B8801-1908-4E85-BA70-2AFBF9164128}" dt="2020-02-23T06:22:50.474" v="1985" actId="962"/>
        <pc:sldMkLst>
          <pc:docMk/>
          <pc:sldMk cId="3199657514" sldId="286"/>
        </pc:sldMkLst>
        <pc:spChg chg="add mod">
          <ac:chgData name="胡 奔" userId="8ce566785a119505" providerId="LiveId" clId="{159B8801-1908-4E85-BA70-2AFBF9164128}" dt="2020-02-23T06:10:33.216" v="1520"/>
          <ac:spMkLst>
            <pc:docMk/>
            <pc:sldMk cId="3199657514" sldId="286"/>
            <ac:spMk id="3" creationId="{7D702F8F-086A-4DBA-8E8F-2CDA24A1149F}"/>
          </ac:spMkLst>
        </pc:spChg>
        <pc:spChg chg="del">
          <ac:chgData name="胡 奔" userId="8ce566785a119505" providerId="LiveId" clId="{159B8801-1908-4E85-BA70-2AFBF9164128}" dt="2020-02-23T06:07:59.129" v="1518" actId="478"/>
          <ac:spMkLst>
            <pc:docMk/>
            <pc:sldMk cId="3199657514" sldId="286"/>
            <ac:spMk id="4" creationId="{5C44DA44-C93A-4401-8A7F-FB1D5D0B511C}"/>
          </ac:spMkLst>
        </pc:spChg>
        <pc:picChg chg="add mod">
          <ac:chgData name="胡 奔" userId="8ce566785a119505" providerId="LiveId" clId="{159B8801-1908-4E85-BA70-2AFBF9164128}" dt="2020-02-23T06:22:50.474" v="1985" actId="962"/>
          <ac:picMkLst>
            <pc:docMk/>
            <pc:sldMk cId="3199657514" sldId="286"/>
            <ac:picMk id="5" creationId="{790EC066-C113-4C4B-BFB4-BD7DD8B42394}"/>
          </ac:picMkLst>
        </pc:picChg>
      </pc:sldChg>
      <pc:sldChg chg="addSp delSp modSp add">
        <pc:chgData name="胡 奔" userId="8ce566785a119505" providerId="LiveId" clId="{159B8801-1908-4E85-BA70-2AFBF9164128}" dt="2020-02-23T06:41:21.439" v="2429" actId="1076"/>
        <pc:sldMkLst>
          <pc:docMk/>
          <pc:sldMk cId="2037108773" sldId="287"/>
        </pc:sldMkLst>
        <pc:spChg chg="add mod">
          <ac:chgData name="胡 奔" userId="8ce566785a119505" providerId="LiveId" clId="{159B8801-1908-4E85-BA70-2AFBF9164128}" dt="2020-02-23T06:10:45.464" v="1539"/>
          <ac:spMkLst>
            <pc:docMk/>
            <pc:sldMk cId="2037108773" sldId="287"/>
            <ac:spMk id="3" creationId="{1140E611-CCB2-4D30-AD28-FC6C7E2E3018}"/>
          </ac:spMkLst>
        </pc:spChg>
        <pc:spChg chg="del">
          <ac:chgData name="胡 奔" userId="8ce566785a119505" providerId="LiveId" clId="{159B8801-1908-4E85-BA70-2AFBF9164128}" dt="2020-02-23T06:10:40.742" v="1521" actId="478"/>
          <ac:spMkLst>
            <pc:docMk/>
            <pc:sldMk cId="2037108773" sldId="287"/>
            <ac:spMk id="4" creationId="{5C44DA44-C93A-4401-8A7F-FB1D5D0B511C}"/>
          </ac:spMkLst>
        </pc:spChg>
        <pc:spChg chg="add mod">
          <ac:chgData name="胡 奔" userId="8ce566785a119505" providerId="LiveId" clId="{159B8801-1908-4E85-BA70-2AFBF9164128}" dt="2020-02-23T06:20:20.426" v="1981"/>
          <ac:spMkLst>
            <pc:docMk/>
            <pc:sldMk cId="2037108773" sldId="287"/>
            <ac:spMk id="6" creationId="{609ED9B0-F883-4D09-9491-99B91794A184}"/>
          </ac:spMkLst>
        </pc:spChg>
        <pc:picChg chg="add del mod">
          <ac:chgData name="胡 奔" userId="8ce566785a119505" providerId="LiveId" clId="{159B8801-1908-4E85-BA70-2AFBF9164128}" dt="2020-02-23T06:12:15.005" v="1547" actId="478"/>
          <ac:picMkLst>
            <pc:docMk/>
            <pc:sldMk cId="2037108773" sldId="287"/>
            <ac:picMk id="5" creationId="{994E4B7B-3D79-4AA1-B942-A273E05BD632}"/>
          </ac:picMkLst>
        </pc:picChg>
        <pc:picChg chg="add del mod">
          <ac:chgData name="胡 奔" userId="8ce566785a119505" providerId="LiveId" clId="{159B8801-1908-4E85-BA70-2AFBF9164128}" dt="2020-02-23T06:38:05.771" v="1991" actId="478"/>
          <ac:picMkLst>
            <pc:docMk/>
            <pc:sldMk cId="2037108773" sldId="287"/>
            <ac:picMk id="8" creationId="{3BB34189-1A37-4F57-B335-306B91C680C6}"/>
          </ac:picMkLst>
        </pc:picChg>
        <pc:picChg chg="add mod">
          <ac:chgData name="胡 奔" userId="8ce566785a119505" providerId="LiveId" clId="{159B8801-1908-4E85-BA70-2AFBF9164128}" dt="2020-02-23T06:41:21.439" v="2429" actId="1076"/>
          <ac:picMkLst>
            <pc:docMk/>
            <pc:sldMk cId="2037108773" sldId="287"/>
            <ac:picMk id="10" creationId="{CCDDAF83-9A9E-453A-9C6C-F5484817A6C7}"/>
          </ac:picMkLst>
        </pc:picChg>
      </pc:sldChg>
      <pc:sldChg chg="addSp delSp modSp add addCm delCm">
        <pc:chgData name="胡 奔" userId="8ce566785a119505" providerId="LiveId" clId="{159B8801-1908-4E85-BA70-2AFBF9164128}" dt="2020-02-23T06:51:30.448" v="3076" actId="1076"/>
        <pc:sldMkLst>
          <pc:docMk/>
          <pc:sldMk cId="2743417552" sldId="288"/>
        </pc:sldMkLst>
        <pc:spChg chg="add mod">
          <ac:chgData name="胡 奔" userId="8ce566785a119505" providerId="LiveId" clId="{159B8801-1908-4E85-BA70-2AFBF9164128}" dt="2020-02-23T06:51:10.003" v="3064" actId="20577"/>
          <ac:spMkLst>
            <pc:docMk/>
            <pc:sldMk cId="2743417552" sldId="288"/>
            <ac:spMk id="4" creationId="{C551AB5A-182C-45FA-9CFC-AA81C7A6216C}"/>
          </ac:spMkLst>
        </pc:spChg>
        <pc:spChg chg="add del">
          <ac:chgData name="胡 奔" userId="8ce566785a119505" providerId="LiveId" clId="{159B8801-1908-4E85-BA70-2AFBF9164128}" dt="2020-02-23T06:41:38.059" v="2440"/>
          <ac:spMkLst>
            <pc:docMk/>
            <pc:sldMk cId="2743417552" sldId="288"/>
            <ac:spMk id="5" creationId="{B9D79F5F-7A4B-4726-BE2E-16B9372E2EB8}"/>
          </ac:spMkLst>
        </pc:spChg>
        <pc:picChg chg="add mod">
          <ac:chgData name="胡 奔" userId="8ce566785a119505" providerId="LiveId" clId="{159B8801-1908-4E85-BA70-2AFBF9164128}" dt="2020-02-23T06:50:57.776" v="3046" actId="1076"/>
          <ac:picMkLst>
            <pc:docMk/>
            <pc:sldMk cId="2743417552" sldId="288"/>
            <ac:picMk id="6" creationId="{D06C0904-8A80-40A4-A045-1064E201D4C8}"/>
          </ac:picMkLst>
        </pc:picChg>
        <pc:picChg chg="add mod">
          <ac:chgData name="胡 奔" userId="8ce566785a119505" providerId="LiveId" clId="{159B8801-1908-4E85-BA70-2AFBF9164128}" dt="2020-02-23T06:51:19.712" v="3070" actId="1076"/>
          <ac:picMkLst>
            <pc:docMk/>
            <pc:sldMk cId="2743417552" sldId="288"/>
            <ac:picMk id="8" creationId="{98A5DFCA-157A-4C2C-81A4-AE0D9653644A}"/>
          </ac:picMkLst>
        </pc:picChg>
        <pc:picChg chg="add mod">
          <ac:chgData name="胡 奔" userId="8ce566785a119505" providerId="LiveId" clId="{159B8801-1908-4E85-BA70-2AFBF9164128}" dt="2020-02-23T06:51:30.448" v="3076" actId="1076"/>
          <ac:picMkLst>
            <pc:docMk/>
            <pc:sldMk cId="2743417552" sldId="288"/>
            <ac:picMk id="10" creationId="{221D5407-228E-443D-8352-06CEDB283A23}"/>
          </ac:picMkLst>
        </pc:picChg>
      </pc:sldChg>
      <pc:sldChg chg="addSp delSp modSp add del">
        <pc:chgData name="胡 奔" userId="8ce566785a119505" providerId="LiveId" clId="{159B8801-1908-4E85-BA70-2AFBF9164128}" dt="2020-02-23T06:41:45.231" v="2450" actId="47"/>
        <pc:sldMkLst>
          <pc:docMk/>
          <pc:sldMk cId="860375982" sldId="289"/>
        </pc:sldMkLst>
        <pc:spChg chg="add del mod">
          <ac:chgData name="胡 奔" userId="8ce566785a119505" providerId="LiveId" clId="{159B8801-1908-4E85-BA70-2AFBF9164128}" dt="2020-02-23T06:41:44.719" v="2449"/>
          <ac:spMkLst>
            <pc:docMk/>
            <pc:sldMk cId="860375982" sldId="289"/>
            <ac:spMk id="3" creationId="{1140E611-CCB2-4D30-AD28-FC6C7E2E3018}"/>
          </ac:spMkLst>
        </pc:spChg>
      </pc:sldChg>
    </pc:docChg>
  </pc:docChgLst>
  <pc:docChgLst>
    <pc:chgData name="胡 奔" userId="8ce566785a119505" providerId="LiveId" clId="{25CA84F2-EC4C-5C49-8D7C-ADFB13A9EBD0}"/>
    <pc:docChg chg="custSel addSld delSld modSld">
      <pc:chgData name="胡 奔" userId="8ce566785a119505" providerId="LiveId" clId="{25CA84F2-EC4C-5C49-8D7C-ADFB13A9EBD0}" dt="2020-03-01T00:59:58.239" v="333" actId="1076"/>
      <pc:docMkLst>
        <pc:docMk/>
      </pc:docMkLst>
      <pc:sldChg chg="modSp">
        <pc:chgData name="胡 奔" userId="8ce566785a119505" providerId="LiveId" clId="{25CA84F2-EC4C-5C49-8D7C-ADFB13A9EBD0}" dt="2020-03-01T00:56:37.796" v="184" actId="2711"/>
        <pc:sldMkLst>
          <pc:docMk/>
          <pc:sldMk cId="627910182" sldId="283"/>
        </pc:sldMkLst>
        <pc:spChg chg="mod">
          <ac:chgData name="胡 奔" userId="8ce566785a119505" providerId="LiveId" clId="{25CA84F2-EC4C-5C49-8D7C-ADFB13A9EBD0}" dt="2020-03-01T00:56:37.796" v="184" actId="2711"/>
          <ac:spMkLst>
            <pc:docMk/>
            <pc:sldMk cId="627910182" sldId="283"/>
            <ac:spMk id="4" creationId="{5C44DA44-C93A-4401-8A7F-FB1D5D0B511C}"/>
          </ac:spMkLst>
        </pc:spChg>
      </pc:sldChg>
      <pc:sldChg chg="addSp delSp modSp add modAnim">
        <pc:chgData name="胡 奔" userId="8ce566785a119505" providerId="LiveId" clId="{25CA84F2-EC4C-5C49-8D7C-ADFB13A9EBD0}" dt="2020-02-29T07:41:09.368" v="9" actId="1076"/>
        <pc:sldMkLst>
          <pc:docMk/>
          <pc:sldMk cId="1507046676" sldId="284"/>
        </pc:sldMkLst>
        <pc:spChg chg="del">
          <ac:chgData name="胡 奔" userId="8ce566785a119505" providerId="LiveId" clId="{25CA84F2-EC4C-5C49-8D7C-ADFB13A9EBD0}" dt="2020-02-29T07:41:03.178" v="7" actId="478"/>
          <ac:spMkLst>
            <pc:docMk/>
            <pc:sldMk cId="1507046676" sldId="284"/>
            <ac:spMk id="2" creationId="{FC2639AC-E992-544B-AC9A-910BA1DB5631}"/>
          </ac:spMkLst>
        </pc:spChg>
        <pc:spChg chg="del">
          <ac:chgData name="胡 奔" userId="8ce566785a119505" providerId="LiveId" clId="{25CA84F2-EC4C-5C49-8D7C-ADFB13A9EBD0}" dt="2020-02-29T07:41:03.178" v="7" actId="478"/>
          <ac:spMkLst>
            <pc:docMk/>
            <pc:sldMk cId="1507046676" sldId="284"/>
            <ac:spMk id="3" creationId="{07C8A3DB-119E-F448-8DDD-6C1F9CE541AB}"/>
          </ac:spMkLst>
        </pc:spChg>
        <pc:picChg chg="add mod">
          <ac:chgData name="胡 奔" userId="8ce566785a119505" providerId="LiveId" clId="{25CA84F2-EC4C-5C49-8D7C-ADFB13A9EBD0}" dt="2020-02-29T07:41:09.368" v="9" actId="1076"/>
          <ac:picMkLst>
            <pc:docMk/>
            <pc:sldMk cId="1507046676" sldId="284"/>
            <ac:picMk id="4" creationId="{F456156E-C3A8-5441-A9CE-875EB83985DD}"/>
          </ac:picMkLst>
        </pc:picChg>
      </pc:sldChg>
      <pc:sldChg chg="del">
        <pc:chgData name="胡 奔" userId="8ce566785a119505" providerId="LiveId" clId="{25CA84F2-EC4C-5C49-8D7C-ADFB13A9EBD0}" dt="2020-02-29T07:40:55.809" v="0" actId="2696"/>
        <pc:sldMkLst>
          <pc:docMk/>
          <pc:sldMk cId="2495437803" sldId="284"/>
        </pc:sldMkLst>
      </pc:sldChg>
      <pc:sldChg chg="del">
        <pc:chgData name="胡 奔" userId="8ce566785a119505" providerId="LiveId" clId="{25CA84F2-EC4C-5C49-8D7C-ADFB13A9EBD0}" dt="2020-02-29T07:40:56.983" v="1" actId="2696"/>
        <pc:sldMkLst>
          <pc:docMk/>
          <pc:sldMk cId="521768424" sldId="285"/>
        </pc:sldMkLst>
      </pc:sldChg>
      <pc:sldChg chg="addSp delSp modSp add">
        <pc:chgData name="胡 奔" userId="8ce566785a119505" providerId="LiveId" clId="{25CA84F2-EC4C-5C49-8D7C-ADFB13A9EBD0}" dt="2020-03-01T00:56:16.851" v="180" actId="2711"/>
        <pc:sldMkLst>
          <pc:docMk/>
          <pc:sldMk cId="4287569070" sldId="285"/>
        </pc:sldMkLst>
        <pc:spChg chg="add mod">
          <ac:chgData name="胡 奔" userId="8ce566785a119505" providerId="LiveId" clId="{25CA84F2-EC4C-5C49-8D7C-ADFB13A9EBD0}" dt="2020-03-01T00:56:16.851" v="180" actId="2711"/>
          <ac:spMkLst>
            <pc:docMk/>
            <pc:sldMk cId="4287569070" sldId="285"/>
            <ac:spMk id="2" creationId="{74AC16FE-1EC1-A341-83E1-B13584A21E18}"/>
          </ac:spMkLst>
        </pc:spChg>
        <pc:spChg chg="del">
          <ac:chgData name="胡 奔" userId="8ce566785a119505" providerId="LiveId" clId="{25CA84F2-EC4C-5C49-8D7C-ADFB13A9EBD0}" dt="2020-02-29T07:41:41.005" v="11" actId="478"/>
          <ac:spMkLst>
            <pc:docMk/>
            <pc:sldMk cId="4287569070" sldId="285"/>
            <ac:spMk id="2" creationId="{DF9C4520-C075-264E-B235-3FE0FC407BBA}"/>
          </ac:spMkLst>
        </pc:spChg>
        <pc:spChg chg="del">
          <ac:chgData name="胡 奔" userId="8ce566785a119505" providerId="LiveId" clId="{25CA84F2-EC4C-5C49-8D7C-ADFB13A9EBD0}" dt="2020-02-29T07:41:41.005" v="11" actId="478"/>
          <ac:spMkLst>
            <pc:docMk/>
            <pc:sldMk cId="4287569070" sldId="285"/>
            <ac:spMk id="3" creationId="{E5008EFD-899E-3146-BCFF-57D45C8BABAC}"/>
          </ac:spMkLst>
        </pc:spChg>
        <pc:picChg chg="add mod">
          <ac:chgData name="胡 奔" userId="8ce566785a119505" providerId="LiveId" clId="{25CA84F2-EC4C-5C49-8D7C-ADFB13A9EBD0}" dt="2020-02-29T07:41:54.812" v="16" actId="1076"/>
          <ac:picMkLst>
            <pc:docMk/>
            <pc:sldMk cId="4287569070" sldId="285"/>
            <ac:picMk id="5" creationId="{631DE578-B75F-414B-B1A8-ED1A1D293904}"/>
          </ac:picMkLst>
        </pc:picChg>
      </pc:sldChg>
      <pc:sldChg chg="delSp add del">
        <pc:chgData name="胡 奔" userId="8ce566785a119505" providerId="LiveId" clId="{25CA84F2-EC4C-5C49-8D7C-ADFB13A9EBD0}" dt="2020-02-29T07:42:04.416" v="20" actId="2696"/>
        <pc:sldMkLst>
          <pc:docMk/>
          <pc:sldMk cId="1165277007" sldId="286"/>
        </pc:sldMkLst>
        <pc:spChg chg="del">
          <ac:chgData name="胡 奔" userId="8ce566785a119505" providerId="LiveId" clId="{25CA84F2-EC4C-5C49-8D7C-ADFB13A9EBD0}" dt="2020-02-29T07:42:01.931" v="18" actId="478"/>
          <ac:spMkLst>
            <pc:docMk/>
            <pc:sldMk cId="1165277007" sldId="286"/>
            <ac:spMk id="2" creationId="{57BD29DF-FF7F-6E43-93EF-3DEDF83ED3E7}"/>
          </ac:spMkLst>
        </pc:spChg>
        <pc:spChg chg="del">
          <ac:chgData name="胡 奔" userId="8ce566785a119505" providerId="LiveId" clId="{25CA84F2-EC4C-5C49-8D7C-ADFB13A9EBD0}" dt="2020-02-29T07:42:01.931" v="18" actId="478"/>
          <ac:spMkLst>
            <pc:docMk/>
            <pc:sldMk cId="1165277007" sldId="286"/>
            <ac:spMk id="3" creationId="{7E731083-3270-8547-A849-0043925AF5EF}"/>
          </ac:spMkLst>
        </pc:spChg>
      </pc:sldChg>
      <pc:sldChg chg="del">
        <pc:chgData name="胡 奔" userId="8ce566785a119505" providerId="LiveId" clId="{25CA84F2-EC4C-5C49-8D7C-ADFB13A9EBD0}" dt="2020-02-29T07:40:57.400" v="2" actId="2696"/>
        <pc:sldMkLst>
          <pc:docMk/>
          <pc:sldMk cId="3199657514" sldId="286"/>
        </pc:sldMkLst>
      </pc:sldChg>
      <pc:sldChg chg="del">
        <pc:chgData name="胡 奔" userId="8ce566785a119505" providerId="LiveId" clId="{25CA84F2-EC4C-5C49-8D7C-ADFB13A9EBD0}" dt="2020-02-29T07:40:57.787" v="3" actId="2696"/>
        <pc:sldMkLst>
          <pc:docMk/>
          <pc:sldMk cId="2037108773" sldId="287"/>
        </pc:sldMkLst>
      </pc:sldChg>
      <pc:sldChg chg="addSp modSp add">
        <pc:chgData name="胡 奔" userId="8ce566785a119505" providerId="LiveId" clId="{25CA84F2-EC4C-5C49-8D7C-ADFB13A9EBD0}" dt="2020-03-01T00:59:58.239" v="333" actId="1076"/>
        <pc:sldMkLst>
          <pc:docMk/>
          <pc:sldMk cId="3896565875" sldId="287"/>
        </pc:sldMkLst>
        <pc:spChg chg="add mod">
          <ac:chgData name="胡 奔" userId="8ce566785a119505" providerId="LiveId" clId="{25CA84F2-EC4C-5C49-8D7C-ADFB13A9EBD0}" dt="2020-03-01T00:59:58.239" v="333" actId="1076"/>
          <ac:spMkLst>
            <pc:docMk/>
            <pc:sldMk cId="3896565875" sldId="287"/>
            <ac:spMk id="3" creationId="{C4F9F8C8-3F07-554C-AFD4-13DB0F799277}"/>
          </ac:spMkLst>
        </pc:spChg>
        <pc:spChg chg="mod">
          <ac:chgData name="胡 奔" userId="8ce566785a119505" providerId="LiveId" clId="{25CA84F2-EC4C-5C49-8D7C-ADFB13A9EBD0}" dt="2020-03-01T00:58:24.051" v="318" actId="1076"/>
          <ac:spMkLst>
            <pc:docMk/>
            <pc:sldMk cId="3896565875" sldId="287"/>
            <ac:spMk id="4" creationId="{5C44DA44-C93A-4401-8A7F-FB1D5D0B511C}"/>
          </ac:spMkLst>
        </pc:spChg>
      </pc:sldChg>
      <pc:sldChg chg="del">
        <pc:chgData name="胡 奔" userId="8ce566785a119505" providerId="LiveId" clId="{25CA84F2-EC4C-5C49-8D7C-ADFB13A9EBD0}" dt="2020-02-29T07:40:59.275" v="4" actId="2696"/>
        <pc:sldMkLst>
          <pc:docMk/>
          <pc:sldMk cId="2743417552" sldId="288"/>
        </pc:sldMkLst>
      </pc:sldChg>
      <pc:sldChg chg="add del">
        <pc:chgData name="胡 奔" userId="8ce566785a119505" providerId="LiveId" clId="{25CA84F2-EC4C-5C49-8D7C-ADFB13A9EBD0}" dt="2020-03-01T00:56:51.345" v="186"/>
        <pc:sldMkLst>
          <pc:docMk/>
          <pc:sldMk cId="3608199119" sldId="288"/>
        </pc:sldMkLst>
      </pc:sldChg>
      <pc:sldChg chg="del">
        <pc:chgData name="胡 奔" userId="8ce566785a119505" providerId="LiveId" clId="{25CA84F2-EC4C-5C49-8D7C-ADFB13A9EBD0}" dt="2020-02-29T07:40:59.956" v="5" actId="2696"/>
        <pc:sldMkLst>
          <pc:docMk/>
          <pc:sldMk cId="1881114257"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B3CF7-3395-9245-99CE-4FE3F6D6C131}" type="datetimeFigureOut">
              <a:rPr kumimoji="1" lang="zh-CN" altLang="en-US" smtClean="0"/>
              <a:t>2020/8/7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1D3C8-76F7-E84C-861D-28AF4420D3FD}" type="slidenum">
              <a:rPr kumimoji="1" lang="zh-CN" altLang="en-US" smtClean="0"/>
              <a:t>‹#›</a:t>
            </a:fld>
            <a:endParaRPr kumimoji="1" lang="zh-CN" altLang="en-US"/>
          </a:p>
        </p:txBody>
      </p:sp>
    </p:spTree>
    <p:extLst>
      <p:ext uri="{BB962C8B-B14F-4D97-AF65-F5344CB8AC3E}">
        <p14:creationId xmlns:p14="http://schemas.microsoft.com/office/powerpoint/2010/main" val="170874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53FDD-294F-4E6F-AF31-81B8327675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E76276-F479-4E74-A48E-CB230DFCD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00001C-1267-4B38-8196-D6F2066BC340}"/>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5" name="页脚占位符 4">
            <a:extLst>
              <a:ext uri="{FF2B5EF4-FFF2-40B4-BE49-F238E27FC236}">
                <a16:creationId xmlns:a16="http://schemas.microsoft.com/office/drawing/2014/main" id="{EAD28BB0-11E7-402E-BAFE-5AA2D57910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541FEB-AD44-4A02-895A-3C8E118A89F4}"/>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377407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1A47-3C91-4223-9CC3-1BBD8BA68C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2256BB-B9F6-4B94-923B-DEABB64CD3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A732FB-CC9A-4C08-8C82-E4002F45A6FF}"/>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5" name="页脚占位符 4">
            <a:extLst>
              <a:ext uri="{FF2B5EF4-FFF2-40B4-BE49-F238E27FC236}">
                <a16:creationId xmlns:a16="http://schemas.microsoft.com/office/drawing/2014/main" id="{560277C8-5DF8-4169-9180-6C219ED5F7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17EFBD-55C0-4769-A652-5E7C7F92C68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2161069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7A76CD-60DA-4F1F-B0E1-DA324421AD3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C98BFE-218E-4898-AC2B-401576B9E3E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542F98-ED02-44C6-ACBA-0DD5906D336E}"/>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5" name="页脚占位符 4">
            <a:extLst>
              <a:ext uri="{FF2B5EF4-FFF2-40B4-BE49-F238E27FC236}">
                <a16:creationId xmlns:a16="http://schemas.microsoft.com/office/drawing/2014/main" id="{21679B7B-1303-4ACF-9D41-3FFFC47C24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B82B28-179C-450A-951B-39556EEF032E}"/>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1700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F85BE-8246-441B-90A9-BAD543B663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C234F5-4541-47FD-9B7E-25D6C31FD0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55832F-6083-42D0-8D15-2DF997F1BD60}"/>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5" name="页脚占位符 4">
            <a:extLst>
              <a:ext uri="{FF2B5EF4-FFF2-40B4-BE49-F238E27FC236}">
                <a16:creationId xmlns:a16="http://schemas.microsoft.com/office/drawing/2014/main" id="{D53AD376-5E9E-4FB5-AD65-14C61F0306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2C5F60-F242-41C4-9E81-BF9B57EEB979}"/>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35967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B66C3-BBD6-4AB4-AE8A-02B74194EF8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769650-45DE-4E97-A84E-D5C9950B78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D5EC96-8B13-48C1-AC59-FE9E970CD1CD}"/>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5" name="页脚占位符 4">
            <a:extLst>
              <a:ext uri="{FF2B5EF4-FFF2-40B4-BE49-F238E27FC236}">
                <a16:creationId xmlns:a16="http://schemas.microsoft.com/office/drawing/2014/main" id="{9DF3840A-D32F-485E-8E2F-76F49F1E4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9525E0-E901-4187-A85F-C1F24C4B822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60428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37381-095C-45DE-B8F4-9A961094A1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A13E65-94C9-4A07-9320-12BBB5AC876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B7AFDE-EC60-4AC3-AA6A-25A70F54800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9C49E9B-D35C-4AF9-BE36-852706ADEA3F}"/>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6" name="页脚占位符 5">
            <a:extLst>
              <a:ext uri="{FF2B5EF4-FFF2-40B4-BE49-F238E27FC236}">
                <a16:creationId xmlns:a16="http://schemas.microsoft.com/office/drawing/2014/main" id="{211B26AF-A46C-46C3-8555-9D344019EE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D1BABD-B335-44BD-B166-38266BCC1F8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85685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BB9B7-F4B0-40AC-BFC5-5B8C37DAB5C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A29581-FB46-477B-A588-7C40A1246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CA575CE-9314-40AF-8BDF-4AD8FD32C0C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45E621-8780-4D26-9487-5C0888E6C0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ED25C2-E864-4033-9795-6BADCBD2D8B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5CEB1D-75EE-4BDC-A9B0-4F17C8F4E19D}"/>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8" name="页脚占位符 7">
            <a:extLst>
              <a:ext uri="{FF2B5EF4-FFF2-40B4-BE49-F238E27FC236}">
                <a16:creationId xmlns:a16="http://schemas.microsoft.com/office/drawing/2014/main" id="{0860481B-DA8A-4B9F-B02F-C7DC69E4FB7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1CB4E8-54CA-46DC-959A-B7981707B6DC}"/>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2603519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7439B-B512-415B-9148-4D8FC519A7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35B03-20E5-4A3C-ACFF-842CF1CE54D9}"/>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4" name="页脚占位符 3">
            <a:extLst>
              <a:ext uri="{FF2B5EF4-FFF2-40B4-BE49-F238E27FC236}">
                <a16:creationId xmlns:a16="http://schemas.microsoft.com/office/drawing/2014/main" id="{C45362F7-FEC8-4D81-9067-3A51EE895E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1CD2D9-BB66-466F-A385-2BAE94785280}"/>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2698789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424FC8-48D4-415F-BF2E-0D1B05F8D174}"/>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3" name="页脚占位符 2">
            <a:extLst>
              <a:ext uri="{FF2B5EF4-FFF2-40B4-BE49-F238E27FC236}">
                <a16:creationId xmlns:a16="http://schemas.microsoft.com/office/drawing/2014/main" id="{F96C49FF-681E-4506-AFE4-3873D88432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F8736BC-8144-4C0C-A5C8-ACE24480747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68095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4B876-D15F-4AC3-B3A8-0E5D22C270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5BB71BF-7E7D-419B-A70C-74CDB06E9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FACB88C-ECD8-4984-9F79-4E7F8FAED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EC5631-6ADE-4713-9A1F-3673C03C93E1}"/>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6" name="页脚占位符 5">
            <a:extLst>
              <a:ext uri="{FF2B5EF4-FFF2-40B4-BE49-F238E27FC236}">
                <a16:creationId xmlns:a16="http://schemas.microsoft.com/office/drawing/2014/main" id="{1FE2DA1E-6011-4B6F-8B25-305EB6485B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2BDEC1-FCD6-4578-9BE9-558A988DC362}"/>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98790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F20B5-A90C-4102-8319-262CF89879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382A1E2-618C-48EA-93B5-91C54B0CC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65F1BC-357E-4688-8B29-B270C9E5D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C845B7-BB9F-4250-B02B-49C17D50B35A}"/>
              </a:ext>
            </a:extLst>
          </p:cNvPr>
          <p:cNvSpPr>
            <a:spLocks noGrp="1"/>
          </p:cNvSpPr>
          <p:nvPr>
            <p:ph type="dt" sz="half" idx="10"/>
          </p:nvPr>
        </p:nvSpPr>
        <p:spPr/>
        <p:txBody>
          <a:bodyPr/>
          <a:lstStyle/>
          <a:p>
            <a:fld id="{88D38767-3B0D-4659-BC60-05AB5535109D}" type="datetimeFigureOut">
              <a:rPr lang="zh-CN" altLang="en-US" smtClean="0"/>
              <a:t>2020/8/7</a:t>
            </a:fld>
            <a:endParaRPr lang="zh-CN" altLang="en-US"/>
          </a:p>
        </p:txBody>
      </p:sp>
      <p:sp>
        <p:nvSpPr>
          <p:cNvPr id="6" name="页脚占位符 5">
            <a:extLst>
              <a:ext uri="{FF2B5EF4-FFF2-40B4-BE49-F238E27FC236}">
                <a16:creationId xmlns:a16="http://schemas.microsoft.com/office/drawing/2014/main" id="{7D041C9C-5A73-4928-A60E-E6AD370D1E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C0E704-7C62-4338-AC2C-D97F499379A3}"/>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6239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011576-32C0-4916-89CE-4405E2C24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4050FD2-9AB7-435F-BE5C-8ACCA1433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23236E-9DE3-4058-9438-A1EF978942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38767-3B0D-4659-BC60-05AB5535109D}" type="datetimeFigureOut">
              <a:rPr lang="zh-CN" altLang="en-US" smtClean="0"/>
              <a:t>2020/8/7</a:t>
            </a:fld>
            <a:endParaRPr lang="zh-CN" altLang="en-US"/>
          </a:p>
        </p:txBody>
      </p:sp>
      <p:sp>
        <p:nvSpPr>
          <p:cNvPr id="5" name="页脚占位符 4">
            <a:extLst>
              <a:ext uri="{FF2B5EF4-FFF2-40B4-BE49-F238E27FC236}">
                <a16:creationId xmlns:a16="http://schemas.microsoft.com/office/drawing/2014/main" id="{E1C6AD3C-F9A6-4A90-ABE6-931D3C3BF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403809D-B1F6-4F41-B4B6-D5CBABC21C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28868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Intraclass_correlation"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mesh-online.net/mocap.html" TargetMode="External"/><Relationship Id="rId2" Type="http://schemas.openxmlformats.org/officeDocument/2006/relationships/hyperlink" Target="https://blog.csdn.net/artgolf/article/details/83104268"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51C506-C928-5A40-A962-9E028B8D76E3}"/>
              </a:ext>
            </a:extLst>
          </p:cNvPr>
          <p:cNvSpPr/>
          <p:nvPr/>
        </p:nvSpPr>
        <p:spPr>
          <a:xfrm>
            <a:off x="681038" y="1859340"/>
            <a:ext cx="10972800" cy="1569660"/>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A Dynamic Time Warping Based Algorithm to Evaluate Kinect-Enabled Home-Based Physical Rehabilitation Exercises for Older People </a:t>
            </a:r>
            <a:endParaRPr lang="en-US" altLang="zh-CN"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649B65C-1631-B041-B07F-3369F370C67E}"/>
              </a:ext>
            </a:extLst>
          </p:cNvPr>
          <p:cNvSpPr/>
          <p:nvPr/>
        </p:nvSpPr>
        <p:spPr>
          <a:xfrm>
            <a:off x="4635760" y="3681657"/>
            <a:ext cx="2920479" cy="369332"/>
          </a:xfrm>
          <a:prstGeom prst="rect">
            <a:avLst/>
          </a:prstGeom>
        </p:spPr>
        <p:txBody>
          <a:bodyPr wrap="none">
            <a:spAutoFit/>
          </a:bodyPr>
          <a:lstStyle/>
          <a:p>
            <a:pPr algn="ctr"/>
            <a:r>
              <a:rPr lang="en-US" altLang="zh-CN" dirty="0" err="1">
                <a:latin typeface="Times New Roman" panose="02020603050405020304" pitchFamily="18" charset="0"/>
                <a:cs typeface="Times New Roman" panose="02020603050405020304" pitchFamily="18" charset="0"/>
              </a:rPr>
              <a:t>Xiaoqun</a:t>
            </a:r>
            <a:r>
              <a:rPr lang="en-US" altLang="zh-CN" dirty="0">
                <a:latin typeface="Times New Roman" panose="02020603050405020304" pitchFamily="18" charset="0"/>
                <a:cs typeface="Times New Roman" panose="02020603050405020304" pitchFamily="18" charset="0"/>
              </a:rPr>
              <a:t> Yu , Shuping </a:t>
            </a:r>
            <a:r>
              <a:rPr lang="en-US" altLang="zh-CN" dirty="0" err="1">
                <a:latin typeface="Times New Roman" panose="02020603050405020304" pitchFamily="18" charset="0"/>
                <a:cs typeface="Times New Roman" panose="02020603050405020304" pitchFamily="18" charset="0"/>
              </a:rPr>
              <a:t>Xiong</a:t>
            </a:r>
            <a:r>
              <a:rPr lang="en-US" altLang="zh-CN" dirty="0">
                <a:latin typeface="Times New Roman" panose="02020603050405020304" pitchFamily="18" charset="0"/>
                <a:cs typeface="Times New Roman" panose="02020603050405020304" pitchFamily="18" charset="0"/>
              </a:rPr>
              <a:t> </a:t>
            </a:r>
          </a:p>
        </p:txBody>
      </p:sp>
      <p:sp>
        <p:nvSpPr>
          <p:cNvPr id="6" name="矩形 5">
            <a:extLst>
              <a:ext uri="{FF2B5EF4-FFF2-40B4-BE49-F238E27FC236}">
                <a16:creationId xmlns:a16="http://schemas.microsoft.com/office/drawing/2014/main" id="{B342233B-37CB-0F48-9ACD-5A664F1ACE5D}"/>
              </a:ext>
            </a:extLst>
          </p:cNvPr>
          <p:cNvSpPr/>
          <p:nvPr/>
        </p:nvSpPr>
        <p:spPr>
          <a:xfrm>
            <a:off x="4936973" y="5319309"/>
            <a:ext cx="2460930" cy="369332"/>
          </a:xfrm>
          <a:prstGeom prst="rect">
            <a:avLst/>
          </a:prstGeom>
        </p:spPr>
        <p:txBody>
          <a:bodyPr wrap="none">
            <a:spAutoFit/>
          </a:bodyPr>
          <a:lstStyle/>
          <a:p>
            <a:r>
              <a:rPr lang="en-US" altLang="zh-CN" b="1" i="1" dirty="0">
                <a:solidFill>
                  <a:srgbClr val="238C70"/>
                </a:solidFill>
                <a:latin typeface="TimesNewRomanPS"/>
              </a:rPr>
              <a:t>《 Sensors》</a:t>
            </a:r>
            <a:r>
              <a:rPr lang="zh-CN" altLang="en-US" b="1" i="1" dirty="0">
                <a:solidFill>
                  <a:srgbClr val="238C70"/>
                </a:solidFill>
                <a:latin typeface="TimesNewRomanPS"/>
              </a:rPr>
              <a:t> </a:t>
            </a:r>
            <a:r>
              <a:rPr lang="en-US" altLang="zh-CN" b="1" i="1" dirty="0">
                <a:solidFill>
                  <a:srgbClr val="238C70"/>
                </a:solidFill>
                <a:latin typeface="TimesNewRomanPS"/>
              </a:rPr>
              <a:t>IF:3.510 </a:t>
            </a:r>
            <a:endParaRPr lang="en-US" altLang="zh-CN" dirty="0"/>
          </a:p>
        </p:txBody>
      </p:sp>
      <p:sp>
        <p:nvSpPr>
          <p:cNvPr id="7" name="矩形 6">
            <a:extLst>
              <a:ext uri="{FF2B5EF4-FFF2-40B4-BE49-F238E27FC236}">
                <a16:creationId xmlns:a16="http://schemas.microsoft.com/office/drawing/2014/main" id="{57ACD740-A1B5-284B-9906-7D679FBE88A4}"/>
              </a:ext>
            </a:extLst>
          </p:cNvPr>
          <p:cNvSpPr/>
          <p:nvPr/>
        </p:nvSpPr>
        <p:spPr>
          <a:xfrm>
            <a:off x="2339007" y="4050989"/>
            <a:ext cx="7513983" cy="646331"/>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Department of Industrial and Systems Engineering, Korea Advanced Institute of Science and Technology (KAIST), Daejeon 34141, Korea</a:t>
            </a:r>
          </a:p>
        </p:txBody>
      </p:sp>
    </p:spTree>
    <p:extLst>
      <p:ext uri="{BB962C8B-B14F-4D97-AF65-F5344CB8AC3E}">
        <p14:creationId xmlns:p14="http://schemas.microsoft.com/office/powerpoint/2010/main" val="30462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61BBA1-4734-6642-80DD-7A4106CFFA69}"/>
              </a:ext>
            </a:extLst>
          </p:cNvPr>
          <p:cNvSpPr txBox="1"/>
          <p:nvPr/>
        </p:nvSpPr>
        <p:spPr>
          <a:xfrm>
            <a:off x="334108" y="263769"/>
            <a:ext cx="6459974"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Experimental Setup and Procedure </a:t>
            </a:r>
          </a:p>
        </p:txBody>
      </p:sp>
      <p:sp>
        <p:nvSpPr>
          <p:cNvPr id="5" name="文本框 4">
            <a:extLst>
              <a:ext uri="{FF2B5EF4-FFF2-40B4-BE49-F238E27FC236}">
                <a16:creationId xmlns:a16="http://schemas.microsoft.com/office/drawing/2014/main" id="{4842D75A-D33A-8349-8B69-3965B3A80651}"/>
              </a:ext>
            </a:extLst>
          </p:cNvPr>
          <p:cNvSpPr txBox="1"/>
          <p:nvPr/>
        </p:nvSpPr>
        <p:spPr>
          <a:xfrm>
            <a:off x="383095" y="701583"/>
            <a:ext cx="11523784" cy="1938992"/>
          </a:xfrm>
          <a:prstGeom prst="rect">
            <a:avLst/>
          </a:prstGeom>
          <a:noFill/>
        </p:spPr>
        <p:txBody>
          <a:bodyPr wrap="square" rtlCol="0">
            <a:spAutoFit/>
          </a:bodyPr>
          <a:lstStyle/>
          <a:p>
            <a:pPr algn="just"/>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 Tai Chi exergame was developed with Kinect V2 sensor in Unity3D platform (Unity 5.5.2f1) by C# for the real-world application.</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p:txBody>
      </p:sp>
      <p:pic>
        <p:nvPicPr>
          <p:cNvPr id="7" name="图片 6" descr="图片包含 球, 播放器, 男人, 女人&#10;&#10;描述已自动生成">
            <a:extLst>
              <a:ext uri="{FF2B5EF4-FFF2-40B4-BE49-F238E27FC236}">
                <a16:creationId xmlns:a16="http://schemas.microsoft.com/office/drawing/2014/main" id="{0FA2A81F-983C-D140-A405-0B7D86427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137" y="1996831"/>
            <a:ext cx="8775700" cy="4597400"/>
          </a:xfrm>
          <a:prstGeom prst="rect">
            <a:avLst/>
          </a:prstGeom>
        </p:spPr>
      </p:pic>
    </p:spTree>
    <p:extLst>
      <p:ext uri="{BB962C8B-B14F-4D97-AF65-F5344CB8AC3E}">
        <p14:creationId xmlns:p14="http://schemas.microsoft.com/office/powerpoint/2010/main" val="288726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B7D596A-AAB9-B644-BDCD-ABBAEC96254A}"/>
              </a:ext>
            </a:extLst>
          </p:cNvPr>
          <p:cNvSpPr txBox="1"/>
          <p:nvPr/>
        </p:nvSpPr>
        <p:spPr>
          <a:xfrm>
            <a:off x="334108" y="263769"/>
            <a:ext cx="6459974"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Experimental Setup and Procedure </a:t>
            </a:r>
          </a:p>
        </p:txBody>
      </p:sp>
      <p:sp>
        <p:nvSpPr>
          <p:cNvPr id="5" name="文本框 4">
            <a:extLst>
              <a:ext uri="{FF2B5EF4-FFF2-40B4-BE49-F238E27FC236}">
                <a16:creationId xmlns:a16="http://schemas.microsoft.com/office/drawing/2014/main" id="{C8886A3E-FBDC-FB44-9548-9ADBFC884E1B}"/>
              </a:ext>
            </a:extLst>
          </p:cNvPr>
          <p:cNvSpPr txBox="1"/>
          <p:nvPr/>
        </p:nvSpPr>
        <p:spPr>
          <a:xfrm>
            <a:off x="383095" y="701583"/>
            <a:ext cx="11523784" cy="2554545"/>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Considering that some Tai Chi motion with body rotation may not be well captured by the Kinect due to the self-occlusion, a wearable inertial sensor-based motion capture system-</a:t>
            </a:r>
            <a:r>
              <a:rPr kumimoji="1" lang="en-US" altLang="zh-CN" sz="2000" dirty="0" err="1">
                <a:latin typeface="Times New Roman" panose="02020603050405020304" pitchFamily="18" charset="0"/>
                <a:cs typeface="Times New Roman" panose="02020603050405020304" pitchFamily="18" charset="0"/>
              </a:rPr>
              <a:t>Xsens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was also utilized to obtain high-quality motion data for the algorithm validation.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 smart phone, supported by a tripod, was used to record each subject’s motion when he/she was playing the Tai Chi exergame. The motion videos were distributed to three Tai Chi experts for independent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performance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evaluation. </a:t>
            </a:r>
          </a:p>
        </p:txBody>
      </p:sp>
      <p:pic>
        <p:nvPicPr>
          <p:cNvPr id="7" name="图片 6" descr="图片包含 室内, 游戏机, 女人, 桌子&#10;&#10;描述已自动生成">
            <a:extLst>
              <a:ext uri="{FF2B5EF4-FFF2-40B4-BE49-F238E27FC236}">
                <a16:creationId xmlns:a16="http://schemas.microsoft.com/office/drawing/2014/main" id="{041065D9-0505-5A46-8267-767F79F08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1" y="3379239"/>
            <a:ext cx="5612563" cy="3354420"/>
          </a:xfrm>
          <a:prstGeom prst="rect">
            <a:avLst/>
          </a:prstGeom>
        </p:spPr>
      </p:pic>
    </p:spTree>
    <p:extLst>
      <p:ext uri="{BB962C8B-B14F-4D97-AF65-F5344CB8AC3E}">
        <p14:creationId xmlns:p14="http://schemas.microsoft.com/office/powerpoint/2010/main" val="813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8CFE249-9EF5-B549-A751-D102C6DBED99}"/>
              </a:ext>
            </a:extLst>
          </p:cNvPr>
          <p:cNvSpPr txBox="1"/>
          <p:nvPr/>
        </p:nvSpPr>
        <p:spPr>
          <a:xfrm>
            <a:off x="334108" y="263769"/>
            <a:ext cx="156485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Results </a:t>
            </a:r>
          </a:p>
        </p:txBody>
      </p:sp>
      <p:sp>
        <p:nvSpPr>
          <p:cNvPr id="5" name="文本框 4">
            <a:extLst>
              <a:ext uri="{FF2B5EF4-FFF2-40B4-BE49-F238E27FC236}">
                <a16:creationId xmlns:a16="http://schemas.microsoft.com/office/drawing/2014/main" id="{DCB4E9FF-9B38-AA4C-97ED-0219DC0BE36E}"/>
              </a:ext>
            </a:extLst>
          </p:cNvPr>
          <p:cNvSpPr txBox="1"/>
          <p:nvPr/>
        </p:nvSpPr>
        <p:spPr>
          <a:xfrm>
            <a:off x="383095" y="701583"/>
            <a:ext cx="11523784" cy="2000548"/>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400" b="1" dirty="0">
                <a:latin typeface="Times New Roman" panose="02020603050405020304" pitchFamily="18" charset="0"/>
                <a:cs typeface="Times New Roman" panose="02020603050405020304" pitchFamily="18" charset="0"/>
              </a:rPr>
              <a:t>Inter-Rater Reliability of Experts’ Ratings </a:t>
            </a:r>
          </a:p>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The ICC(Intraclass Correlation Coefficient) value for three experts was 0.861 (95% CI: 0.688~0.942), which was within the range of 0.75 to 0.9,</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which indicates the experts’ ratings were consistent and with good inter-rater reliability.</a:t>
            </a:r>
          </a:p>
        </p:txBody>
      </p:sp>
      <p:pic>
        <p:nvPicPr>
          <p:cNvPr id="7" name="图片 6" descr="图片包含 游戏机&#10;&#10;描述已自动生成">
            <a:extLst>
              <a:ext uri="{FF2B5EF4-FFF2-40B4-BE49-F238E27FC236}">
                <a16:creationId xmlns:a16="http://schemas.microsoft.com/office/drawing/2014/main" id="{798C55FE-9057-064C-B547-1454476B0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973" y="2702131"/>
            <a:ext cx="6289417" cy="3823618"/>
          </a:xfrm>
          <a:prstGeom prst="rect">
            <a:avLst/>
          </a:prstGeom>
        </p:spPr>
      </p:pic>
      <p:sp>
        <p:nvSpPr>
          <p:cNvPr id="8" name="矩形 7">
            <a:extLst>
              <a:ext uri="{FF2B5EF4-FFF2-40B4-BE49-F238E27FC236}">
                <a16:creationId xmlns:a16="http://schemas.microsoft.com/office/drawing/2014/main" id="{8A2B9C7C-9662-664D-87BC-43D947D1AB37}"/>
              </a:ext>
            </a:extLst>
          </p:cNvPr>
          <p:cNvSpPr/>
          <p:nvPr/>
        </p:nvSpPr>
        <p:spPr>
          <a:xfrm>
            <a:off x="306610" y="5202308"/>
            <a:ext cx="5147563" cy="646331"/>
          </a:xfrm>
          <a:prstGeom prst="rect">
            <a:avLst/>
          </a:prstGeom>
        </p:spPr>
        <p:txBody>
          <a:bodyPr wrap="none">
            <a:spAutoFit/>
          </a:bodyPr>
          <a:lstStyle/>
          <a:p>
            <a:r>
              <a:rPr lang="en-US" altLang="zh-CN" dirty="0"/>
              <a:t>ICC</a:t>
            </a:r>
            <a:r>
              <a:rPr lang="zh-CN" altLang="en-US" dirty="0"/>
              <a:t>介绍</a:t>
            </a:r>
            <a:r>
              <a:rPr lang="en-US" altLang="zh-CN" dirty="0"/>
              <a:t>:</a:t>
            </a:r>
            <a:endParaRPr lang="zh-CN" altLang="en-US" dirty="0"/>
          </a:p>
          <a:p>
            <a:r>
              <a:rPr lang="en-US" altLang="zh-CN" dirty="0">
                <a:hlinkClick r:id="rId3"/>
              </a:rPr>
              <a:t>https://en.wikipedia.org/wiki/Intraclass_correlation</a:t>
            </a:r>
            <a:endParaRPr lang="en-US" altLang="zh-CN" dirty="0"/>
          </a:p>
        </p:txBody>
      </p:sp>
      <p:sp>
        <p:nvSpPr>
          <p:cNvPr id="10" name="文本框 9">
            <a:extLst>
              <a:ext uri="{FF2B5EF4-FFF2-40B4-BE49-F238E27FC236}">
                <a16:creationId xmlns:a16="http://schemas.microsoft.com/office/drawing/2014/main" id="{C40A4828-0BC1-9B4E-9C20-A32356E259DD}"/>
              </a:ext>
            </a:extLst>
          </p:cNvPr>
          <p:cNvSpPr txBox="1"/>
          <p:nvPr/>
        </p:nvSpPr>
        <p:spPr>
          <a:xfrm>
            <a:off x="383095" y="3290500"/>
            <a:ext cx="4450162" cy="1323439"/>
          </a:xfrm>
          <a:prstGeom prst="rect">
            <a:avLst/>
          </a:prstGeom>
          <a:noFill/>
        </p:spPr>
        <p:txBody>
          <a:bodyPr wrap="square" rtlCol="0">
            <a:spAutoFit/>
          </a:bodyPr>
          <a:lstStyle/>
          <a:p>
            <a:pPr algn="just"/>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poor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a:p>
            <a:pPr algn="just"/>
            <a:r>
              <a:rPr kumimoji="1" lang="en-US" altLang="zh-CN" sz="2000" dirty="0">
                <a:latin typeface="Times New Roman" panose="02020603050405020304" pitchFamily="18" charset="0"/>
                <a:cs typeface="Times New Roman" panose="02020603050405020304" pitchFamily="18" charset="0"/>
              </a:rPr>
              <a:t>0.5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0.75: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moderate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a:p>
            <a:pPr algn="just"/>
            <a:r>
              <a:rPr kumimoji="1" lang="en-US" altLang="zh-CN" sz="2000" dirty="0">
                <a:latin typeface="Times New Roman" panose="02020603050405020304" pitchFamily="18" charset="0"/>
                <a:cs typeface="Times New Roman" panose="02020603050405020304" pitchFamily="18" charset="0"/>
              </a:rPr>
              <a:t>0.75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0.9:</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good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a:p>
            <a:pPr algn="just"/>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0.9:</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excellent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p:txBody>
      </p:sp>
    </p:spTree>
    <p:extLst>
      <p:ext uri="{BB962C8B-B14F-4D97-AF65-F5344CB8AC3E}">
        <p14:creationId xmlns:p14="http://schemas.microsoft.com/office/powerpoint/2010/main" val="56244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855C750-4A4D-A348-B802-10232A59BD49}"/>
              </a:ext>
            </a:extLst>
          </p:cNvPr>
          <p:cNvSpPr txBox="1"/>
          <p:nvPr/>
        </p:nvSpPr>
        <p:spPr>
          <a:xfrm>
            <a:off x="334108" y="263769"/>
            <a:ext cx="156485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Results </a:t>
            </a:r>
          </a:p>
        </p:txBody>
      </p:sp>
      <p:sp>
        <p:nvSpPr>
          <p:cNvPr id="5" name="文本框 4">
            <a:extLst>
              <a:ext uri="{FF2B5EF4-FFF2-40B4-BE49-F238E27FC236}">
                <a16:creationId xmlns:a16="http://schemas.microsoft.com/office/drawing/2014/main" id="{251DDF5E-3983-4840-8F2F-6018EB0625A6}"/>
              </a:ext>
            </a:extLst>
          </p:cNvPr>
          <p:cNvSpPr txBox="1"/>
          <p:nvPr/>
        </p:nvSpPr>
        <p:spPr>
          <a:xfrm>
            <a:off x="334108" y="614871"/>
            <a:ext cx="11906879" cy="2308324"/>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400" b="1" dirty="0">
                <a:latin typeface="Times New Roman" panose="02020603050405020304" pitchFamily="18" charset="0"/>
                <a:cs typeface="Times New Roman" panose="02020603050405020304" pitchFamily="18" charset="0"/>
              </a:rPr>
              <a:t>Evaluation Comparison between Experts and the Developed Algorithm </a:t>
            </a: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the scatter plot of the algorithm’s final performance scores and averaged experts’ ratings for 21 subjects.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The Pearson correlation coefficient (r) was 0.86 (t = 7.45, p &lt; 0.001), which indicates a strong positive linear relationship between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scores from those two evaluation methods. </a:t>
            </a:r>
          </a:p>
        </p:txBody>
      </p:sp>
      <p:pic>
        <p:nvPicPr>
          <p:cNvPr id="7" name="图片 6" descr="地图的截图&#10;&#10;描述已自动生成">
            <a:extLst>
              <a:ext uri="{FF2B5EF4-FFF2-40B4-BE49-F238E27FC236}">
                <a16:creationId xmlns:a16="http://schemas.microsoft.com/office/drawing/2014/main" id="{EB80D318-8990-F048-BDA9-2F9EE226CD8F}"/>
              </a:ext>
            </a:extLst>
          </p:cNvPr>
          <p:cNvPicPr>
            <a:picLocks noChangeAspect="1"/>
          </p:cNvPicPr>
          <p:nvPr/>
        </p:nvPicPr>
        <p:blipFill rotWithShape="1">
          <a:blip r:embed="rId2">
            <a:extLst>
              <a:ext uri="{28A0092B-C50C-407E-A947-70E740481C1C}">
                <a14:useLocalDpi xmlns:a14="http://schemas.microsoft.com/office/drawing/2010/main" val="0"/>
              </a:ext>
            </a:extLst>
          </a:blip>
          <a:srcRect l="8507"/>
          <a:stretch/>
        </p:blipFill>
        <p:spPr>
          <a:xfrm>
            <a:off x="6974394" y="2923195"/>
            <a:ext cx="5070648" cy="3549454"/>
          </a:xfrm>
          <a:prstGeom prst="rect">
            <a:avLst/>
          </a:prstGeom>
        </p:spPr>
      </p:pic>
      <p:sp>
        <p:nvSpPr>
          <p:cNvPr id="10" name="文本框 9">
            <a:extLst>
              <a:ext uri="{FF2B5EF4-FFF2-40B4-BE49-F238E27FC236}">
                <a16:creationId xmlns:a16="http://schemas.microsoft.com/office/drawing/2014/main" id="{DB82403C-690C-AB42-9FC3-AB2259DC1CBB}"/>
              </a:ext>
            </a:extLst>
          </p:cNvPr>
          <p:cNvSpPr txBox="1"/>
          <p:nvPr/>
        </p:nvSpPr>
        <p:spPr>
          <a:xfrm>
            <a:off x="334108" y="3273086"/>
            <a:ext cx="6640286" cy="2554545"/>
          </a:xfrm>
          <a:prstGeom prst="rect">
            <a:avLst/>
          </a:prstGeom>
          <a:noFill/>
        </p:spPr>
        <p:txBody>
          <a:bodyPr wrap="square" rtlCol="0">
            <a:spAutoFit/>
          </a:bodyPr>
          <a:lstStyle/>
          <a:p>
            <a:pPr algn="just"/>
            <a:r>
              <a:rPr kumimoji="1" lang="en-US" altLang="zh-CN" sz="2000" dirty="0">
                <a:latin typeface="Times New Roman" panose="02020603050405020304" pitchFamily="18" charset="0"/>
                <a:cs typeface="Times New Roman" panose="02020603050405020304" pitchFamily="18" charset="0"/>
              </a:rPr>
              <a:t>Under many circumstances, the algorithm would overestimate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performance when compared with the experts’ rating.</a:t>
            </a:r>
          </a:p>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calibrated performance scores of the algorithm using the fitted equation from linear regression so that the algorithm would generate similar evaluation scores as the domain experts for practical applications</a:t>
            </a:r>
          </a:p>
          <a:p>
            <a:pPr algn="just"/>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89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地图的截图&#10;&#10;描述已自动生成">
            <a:extLst>
              <a:ext uri="{FF2B5EF4-FFF2-40B4-BE49-F238E27FC236}">
                <a16:creationId xmlns:a16="http://schemas.microsoft.com/office/drawing/2014/main" id="{73DEF0C8-0BCD-AA49-A3F8-194CBC3A9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60" y="2457224"/>
            <a:ext cx="7076480" cy="4186269"/>
          </a:xfrm>
          <a:prstGeom prst="rect">
            <a:avLst/>
          </a:prstGeom>
        </p:spPr>
      </p:pic>
      <p:sp>
        <p:nvSpPr>
          <p:cNvPr id="5" name="文本框 4">
            <a:extLst>
              <a:ext uri="{FF2B5EF4-FFF2-40B4-BE49-F238E27FC236}">
                <a16:creationId xmlns:a16="http://schemas.microsoft.com/office/drawing/2014/main" id="{B32A94D4-22FB-D743-AE5D-3C52B95CD80A}"/>
              </a:ext>
            </a:extLst>
          </p:cNvPr>
          <p:cNvSpPr txBox="1"/>
          <p:nvPr/>
        </p:nvSpPr>
        <p:spPr>
          <a:xfrm>
            <a:off x="334108" y="263769"/>
            <a:ext cx="156485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Results </a:t>
            </a:r>
          </a:p>
        </p:txBody>
      </p:sp>
      <p:sp>
        <p:nvSpPr>
          <p:cNvPr id="6" name="文本框 5">
            <a:extLst>
              <a:ext uri="{FF2B5EF4-FFF2-40B4-BE49-F238E27FC236}">
                <a16:creationId xmlns:a16="http://schemas.microsoft.com/office/drawing/2014/main" id="{62E87D8B-F62C-2547-BE63-A5BEB5DE0C90}"/>
              </a:ext>
            </a:extLst>
          </p:cNvPr>
          <p:cNvSpPr txBox="1"/>
          <p:nvPr/>
        </p:nvSpPr>
        <p:spPr>
          <a:xfrm>
            <a:off x="334108" y="614871"/>
            <a:ext cx="11906879" cy="1692771"/>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400" b="1" dirty="0">
                <a:latin typeface="Times New Roman" panose="02020603050405020304" pitchFamily="18" charset="0"/>
                <a:cs typeface="Times New Roman" panose="02020603050405020304" pitchFamily="18" charset="0"/>
              </a:rPr>
              <a:t>Evaluation Comparison between Experts and the Developed Algorithm </a:t>
            </a: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The score difference between two evaluation methods had a mean of 9.5 and a standard deviation of 7.0 (Maximum: 21.6, Minimum: 0.1). </a:t>
            </a:r>
          </a:p>
        </p:txBody>
      </p:sp>
    </p:spTree>
    <p:extLst>
      <p:ext uri="{BB962C8B-B14F-4D97-AF65-F5344CB8AC3E}">
        <p14:creationId xmlns:p14="http://schemas.microsoft.com/office/powerpoint/2010/main" val="163118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8D24C2-E881-8346-AF67-F48B4F626F98}"/>
              </a:ext>
            </a:extLst>
          </p:cNvPr>
          <p:cNvSpPr txBox="1"/>
          <p:nvPr/>
        </p:nvSpPr>
        <p:spPr>
          <a:xfrm>
            <a:off x="334108" y="263769"/>
            <a:ext cx="2032929"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Discussion</a:t>
            </a:r>
          </a:p>
        </p:txBody>
      </p:sp>
      <p:sp>
        <p:nvSpPr>
          <p:cNvPr id="5" name="文本框 4">
            <a:extLst>
              <a:ext uri="{FF2B5EF4-FFF2-40B4-BE49-F238E27FC236}">
                <a16:creationId xmlns:a16="http://schemas.microsoft.com/office/drawing/2014/main" id="{11833152-0301-394A-BB26-76D615C743D1}"/>
              </a:ext>
            </a:extLst>
          </p:cNvPr>
          <p:cNvSpPr txBox="1"/>
          <p:nvPr/>
        </p:nvSpPr>
        <p:spPr>
          <a:xfrm>
            <a:off x="334108" y="635728"/>
            <a:ext cx="11523784" cy="6247864"/>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developed a DTW-based algorithm for assessing motion similarity between an individual user and a virtual coach.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chosen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representative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physical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due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two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reasons:</a:t>
            </a:r>
          </a:p>
          <a:p>
            <a:pPr lvl="1" algn="just"/>
            <a:r>
              <a:rPr kumimoji="1" lang="en-US" altLang="zh-CN" sz="2000" dirty="0">
                <a:latin typeface="Times New Roman" panose="02020603050405020304" pitchFamily="18" charset="0"/>
                <a:cs typeface="Times New Roman" panose="02020603050405020304" pitchFamily="18" charset="0"/>
              </a:rPr>
              <a:t>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improving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physical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functions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has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proven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many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previous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studies.</a:t>
            </a:r>
          </a:p>
          <a:p>
            <a:pPr lvl="1" algn="just"/>
            <a:r>
              <a:rPr kumimoji="1" lang="en-US" altLang="zh-CN" sz="2000" dirty="0">
                <a:latin typeface="Times New Roman" panose="02020603050405020304" pitchFamily="18" charset="0"/>
                <a:cs typeface="Times New Roman" panose="02020603050405020304" pitchFamily="18" charset="0"/>
              </a:rPr>
              <a:t>2.</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complex</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whole-body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algorithm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could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perform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terms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evaluating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should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generalizable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other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simpler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rehabilitation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exercises.</a:t>
            </a:r>
          </a:p>
          <a:p>
            <a:pPr lvl="1" algn="just"/>
            <a:endParaRPr kumimoji="1" lang="en-US" altLang="zh-CN" sz="2000" dirty="0">
              <a:latin typeface="Times New Roman" panose="02020603050405020304" pitchFamily="18" charset="0"/>
              <a:cs typeface="Times New Roman" panose="02020603050405020304" pitchFamily="18" charset="0"/>
            </a:endParaRPr>
          </a:p>
          <a:p>
            <a:pPr marL="325438" lvl="1" indent="-309563"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calculated the joint positions and bone vectors based on the local coordinate system of the human model instead of the world coordinate system in real-time, which can get rid of the error induced by the body orientation offset during the entire exercise. </a:t>
            </a:r>
          </a:p>
          <a:p>
            <a:pPr marL="325438" lvl="1" indent="-309563"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25438" lvl="1" indent="-309563"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Inter-rater reliability analysis revealed that the reliability level of experts’ ratings was “good” (0.75 &lt; ICC = 0.861 &lt; 0.90). </a:t>
            </a:r>
          </a:p>
          <a:p>
            <a:pPr marL="325438" lvl="1" indent="-309563"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25438" lvl="1" indent="-309563"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Strong linear relationship (r = 0.86) between the algorithm score and experts’ evaluation (gold standard) implied the developed algorithm was sensitive in terms of recognizing the performance levels from different subjects as the domain experts. </a:t>
            </a:r>
          </a:p>
          <a:p>
            <a:pPr marL="782638" lvl="2" indent="-309563"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This could be mainly due to different baselines for two evaluation methods. </a:t>
            </a:r>
          </a:p>
        </p:txBody>
      </p:sp>
    </p:spTree>
    <p:extLst>
      <p:ext uri="{BB962C8B-B14F-4D97-AF65-F5344CB8AC3E}">
        <p14:creationId xmlns:p14="http://schemas.microsoft.com/office/powerpoint/2010/main" val="414223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639ED51-576C-324D-8DF5-0D63EB2BCD61}"/>
              </a:ext>
            </a:extLst>
          </p:cNvPr>
          <p:cNvSpPr txBox="1"/>
          <p:nvPr/>
        </p:nvSpPr>
        <p:spPr>
          <a:xfrm>
            <a:off x="334108" y="263769"/>
            <a:ext cx="2032929"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Discussion</a:t>
            </a:r>
          </a:p>
        </p:txBody>
      </p:sp>
      <p:sp>
        <p:nvSpPr>
          <p:cNvPr id="7" name="文本框 6">
            <a:extLst>
              <a:ext uri="{FF2B5EF4-FFF2-40B4-BE49-F238E27FC236}">
                <a16:creationId xmlns:a16="http://schemas.microsoft.com/office/drawing/2014/main" id="{BA48927E-4C8A-0548-8EC3-CA8D1F78568E}"/>
              </a:ext>
            </a:extLst>
          </p:cNvPr>
          <p:cNvSpPr txBox="1"/>
          <p:nvPr/>
        </p:nvSpPr>
        <p:spPr>
          <a:xfrm>
            <a:off x="334108" y="635728"/>
            <a:ext cx="11523784" cy="2862322"/>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 order to further examine the use and acceptance of exergaming technology for home-based physical rehabilitation by the primary target users (older people), we applied the technology acceptance model and designed a questionnaire with 11 constructs (Appendix A) to evaluate user acceptance of our developed Tai Chi exergaming prototype system.</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Forty-one older adults (age 77.3 ± 5.4 years, height 159.3 ± 8.5 cm, weight 59.0 ± 9.5 kg) from a local senior welfare center participated in this survey.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B56549C4-28C0-9E41-9A00-E1F5AED63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634" y="3249613"/>
            <a:ext cx="5196196" cy="3267305"/>
          </a:xfrm>
          <a:prstGeom prst="rect">
            <a:avLst/>
          </a:prstGeom>
        </p:spPr>
      </p:pic>
      <p:sp>
        <p:nvSpPr>
          <p:cNvPr id="10" name="文本框 9">
            <a:extLst>
              <a:ext uri="{FF2B5EF4-FFF2-40B4-BE49-F238E27FC236}">
                <a16:creationId xmlns:a16="http://schemas.microsoft.com/office/drawing/2014/main" id="{9155A754-0274-E840-B93B-D5DC53FB28D5}"/>
              </a:ext>
            </a:extLst>
          </p:cNvPr>
          <p:cNvSpPr txBox="1"/>
          <p:nvPr/>
        </p:nvSpPr>
        <p:spPr>
          <a:xfrm>
            <a:off x="334108" y="4067657"/>
            <a:ext cx="5798405" cy="1631216"/>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findings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implied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that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developed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exergaming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prototype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system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useful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older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people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performing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home-based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physical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rehabilitation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exercises.</a:t>
            </a:r>
          </a:p>
        </p:txBody>
      </p:sp>
    </p:spTree>
    <p:extLst>
      <p:ext uri="{BB962C8B-B14F-4D97-AF65-F5344CB8AC3E}">
        <p14:creationId xmlns:p14="http://schemas.microsoft.com/office/powerpoint/2010/main" val="55434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0AC47DD-7CED-B449-B1FA-9FBC26AE3799}"/>
              </a:ext>
            </a:extLst>
          </p:cNvPr>
          <p:cNvSpPr txBox="1"/>
          <p:nvPr/>
        </p:nvSpPr>
        <p:spPr>
          <a:xfrm>
            <a:off x="334108" y="-46476"/>
            <a:ext cx="2032929"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Discussion</a:t>
            </a:r>
          </a:p>
        </p:txBody>
      </p:sp>
      <p:sp>
        <p:nvSpPr>
          <p:cNvPr id="9" name="文本框 8">
            <a:extLst>
              <a:ext uri="{FF2B5EF4-FFF2-40B4-BE49-F238E27FC236}">
                <a16:creationId xmlns:a16="http://schemas.microsoft.com/office/drawing/2014/main" id="{E7B6BACC-27EC-D245-A0EF-8FCC4BC71869}"/>
              </a:ext>
            </a:extLst>
          </p:cNvPr>
          <p:cNvSpPr txBox="1"/>
          <p:nvPr/>
        </p:nvSpPr>
        <p:spPr>
          <a:xfrm>
            <a:off x="334108" y="325483"/>
            <a:ext cx="11523784" cy="6555641"/>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collected some valuable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feedback from the participants to improve our prototype system, which mainly includes the following:</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 Audio effects should be added to make the exergame more entertaining and enjoyable.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standard pace of Tai Chi exergame should slow down and be adjustable by each individual.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(3)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size of avatar should be enlarged to be seen clearly and timely feedback for problematic motions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should be provided.</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 social networking functions (such as sharing exergaming performance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score with friends) should be further developed.</a:t>
            </a:r>
          </a:p>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There were several limitations in the current study:</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 the conversion from DTW distance to 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percentage score (0-100%) is based on the assumption that the maximum angle difference between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two corresponding bone vectors is 90 degrees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(not always appropriate).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 The rhythm mismatch was not yet considered in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overall performance evaluation. In addition, detailed feedback for problematic motions from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certain body parts should be provided to timely inform the older individual 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further improvements in rehabilitation exercises.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(3) refine the developed prototype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system and test it with a large number of older adults at the home environment for verifying practicality of the system.</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(4)a single Kinect sensor often generates poor skeleton tracking performance for some rotational motions during rehabilitation exercises due to self-occlusion and limited sensing range. Further research on combining data from multiple Kinect sensors to achieve more accurate and robust skeleton tracking performance is needed. </a:t>
            </a:r>
          </a:p>
        </p:txBody>
      </p:sp>
    </p:spTree>
    <p:extLst>
      <p:ext uri="{BB962C8B-B14F-4D97-AF65-F5344CB8AC3E}">
        <p14:creationId xmlns:p14="http://schemas.microsoft.com/office/powerpoint/2010/main" val="327471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屏幕的截图&#10;&#10;描述已自动生成">
            <a:extLst>
              <a:ext uri="{FF2B5EF4-FFF2-40B4-BE49-F238E27FC236}">
                <a16:creationId xmlns:a16="http://schemas.microsoft.com/office/drawing/2014/main" id="{2C04BAB7-AFC9-1340-87B1-93C17F9D152E}"/>
              </a:ext>
            </a:extLst>
          </p:cNvPr>
          <p:cNvPicPr>
            <a:picLocks noChangeAspect="1"/>
          </p:cNvPicPr>
          <p:nvPr/>
        </p:nvPicPr>
        <p:blipFill rotWithShape="1">
          <a:blip r:embed="rId2">
            <a:extLst>
              <a:ext uri="{28A0092B-C50C-407E-A947-70E740481C1C}">
                <a14:useLocalDpi xmlns:a14="http://schemas.microsoft.com/office/drawing/2010/main" val="0"/>
              </a:ext>
            </a:extLst>
          </a:blip>
          <a:srcRect t="1939"/>
          <a:stretch/>
        </p:blipFill>
        <p:spPr>
          <a:xfrm>
            <a:off x="2008642" y="146957"/>
            <a:ext cx="8071702" cy="4432517"/>
          </a:xfrm>
          <a:prstGeom prst="rect">
            <a:avLst/>
          </a:prstGeom>
        </p:spPr>
      </p:pic>
      <p:pic>
        <p:nvPicPr>
          <p:cNvPr id="7" name="图片 6" descr="手机屏幕截图&#10;&#10;描述已自动生成">
            <a:extLst>
              <a:ext uri="{FF2B5EF4-FFF2-40B4-BE49-F238E27FC236}">
                <a16:creationId xmlns:a16="http://schemas.microsoft.com/office/drawing/2014/main" id="{381AE883-3FF4-F346-A9C5-B1699F432045}"/>
              </a:ext>
            </a:extLst>
          </p:cNvPr>
          <p:cNvPicPr>
            <a:picLocks noChangeAspect="1"/>
          </p:cNvPicPr>
          <p:nvPr/>
        </p:nvPicPr>
        <p:blipFill rotWithShape="1">
          <a:blip r:embed="rId3">
            <a:extLst>
              <a:ext uri="{28A0092B-C50C-407E-A947-70E740481C1C}">
                <a14:useLocalDpi xmlns:a14="http://schemas.microsoft.com/office/drawing/2010/main" val="0"/>
              </a:ext>
            </a:extLst>
          </a:blip>
          <a:srcRect t="9674" b="4929"/>
          <a:stretch/>
        </p:blipFill>
        <p:spPr>
          <a:xfrm>
            <a:off x="2076688" y="4367303"/>
            <a:ext cx="8147038" cy="2490697"/>
          </a:xfrm>
          <a:prstGeom prst="rect">
            <a:avLst/>
          </a:prstGeom>
        </p:spPr>
      </p:pic>
    </p:spTree>
    <p:extLst>
      <p:ext uri="{BB962C8B-B14F-4D97-AF65-F5344CB8AC3E}">
        <p14:creationId xmlns:p14="http://schemas.microsoft.com/office/powerpoint/2010/main" val="119136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A89C04-9D8C-3A46-81A9-F56ABAD07C45}"/>
              </a:ext>
            </a:extLst>
          </p:cNvPr>
          <p:cNvSpPr/>
          <p:nvPr/>
        </p:nvSpPr>
        <p:spPr>
          <a:xfrm>
            <a:off x="609600" y="276165"/>
            <a:ext cx="10972800" cy="584775"/>
          </a:xfrm>
          <a:prstGeom prst="rect">
            <a:avLst/>
          </a:prstGeom>
        </p:spPr>
        <p:txBody>
          <a:bodyPr wrap="square">
            <a:spAutoFit/>
          </a:bodyPr>
          <a:lstStyle/>
          <a:p>
            <a:r>
              <a:rPr lang="en-US" altLang="zh-CN" sz="3200" b="1" dirty="0">
                <a:latin typeface="Times New Roman" panose="02020603050405020304" pitchFamily="18" charset="0"/>
                <a:cs typeface="Times New Roman" panose="02020603050405020304" pitchFamily="18" charset="0"/>
              </a:rPr>
              <a:t>1.</a:t>
            </a:r>
            <a:r>
              <a:rPr lang="zh-CN" altLang="en-US" sz="3200" b="1" dirty="0">
                <a:latin typeface="Times New Roman" panose="02020603050405020304" pitchFamily="18" charset="0"/>
                <a:cs typeface="Times New Roman" panose="02020603050405020304" pitchFamily="18" charset="0"/>
              </a:rPr>
              <a:t> 加一些动态的场景（广场舞）</a:t>
            </a:r>
            <a:endParaRPr lang="en-US" altLang="zh-CN" sz="32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FE7C8A9-E31A-D443-86B6-F3DB9265A9A4}"/>
              </a:ext>
            </a:extLst>
          </p:cNvPr>
          <p:cNvSpPr/>
          <p:nvPr/>
        </p:nvSpPr>
        <p:spPr>
          <a:xfrm>
            <a:off x="609600" y="4950619"/>
            <a:ext cx="10972800" cy="1631216"/>
          </a:xfrm>
          <a:prstGeom prst="rect">
            <a:avLst/>
          </a:prstGeom>
        </p:spPr>
        <p:txBody>
          <a:bodyPr wrap="square">
            <a:spAutoFit/>
          </a:bodyPr>
          <a:lstStyle/>
          <a:p>
            <a:r>
              <a:rPr lang="en-US" altLang="zh-CN" sz="3200" b="1" dirty="0">
                <a:latin typeface="Times New Roman" panose="02020603050405020304" pitchFamily="18" charset="0"/>
                <a:cs typeface="Times New Roman" panose="02020603050405020304" pitchFamily="18" charset="0"/>
              </a:rPr>
              <a:t>2.</a:t>
            </a:r>
            <a:r>
              <a:rPr lang="zh-CN" altLang="en-US" sz="3200" b="1" dirty="0">
                <a:latin typeface="Times New Roman" panose="02020603050405020304" pitchFamily="18" charset="0"/>
                <a:cs typeface="Times New Roman" panose="02020603050405020304" pitchFamily="18" charset="0"/>
              </a:rPr>
              <a:t> 用多个</a:t>
            </a:r>
            <a:r>
              <a:rPr lang="en-US" altLang="zh-CN" sz="3200" b="1" dirty="0">
                <a:latin typeface="Times New Roman" panose="02020603050405020304" pitchFamily="18" charset="0"/>
                <a:cs typeface="Times New Roman" panose="02020603050405020304" pitchFamily="18" charset="0"/>
              </a:rPr>
              <a:t>Kinect</a:t>
            </a:r>
            <a:r>
              <a:rPr lang="zh-CN" altLang="en-US" sz="3200" b="1" dirty="0">
                <a:latin typeface="Times New Roman" panose="02020603050405020304" pitchFamily="18" charset="0"/>
                <a:cs typeface="Times New Roman" panose="02020603050405020304" pitchFamily="18" charset="0"/>
              </a:rPr>
              <a:t>体感摄像头实现真正</a:t>
            </a:r>
            <a:r>
              <a:rPr lang="en-US" altLang="zh-CN" sz="3200" b="1" dirty="0">
                <a:latin typeface="Times New Roman" panose="02020603050405020304" pitchFamily="18" charset="0"/>
                <a:cs typeface="Times New Roman" panose="02020603050405020304" pitchFamily="18" charset="0"/>
              </a:rPr>
              <a:t>360</a:t>
            </a:r>
            <a:r>
              <a:rPr lang="zh-CN" altLang="en-US" sz="3200" b="1" dirty="0">
                <a:latin typeface="Times New Roman" panose="02020603050405020304" pitchFamily="18" charset="0"/>
                <a:cs typeface="Times New Roman" panose="02020603050405020304" pitchFamily="18" charset="0"/>
              </a:rPr>
              <a:t>度运动捕捉系统</a:t>
            </a:r>
            <a:endParaRPr lang="en-US" altLang="zh-CN" sz="3200" b="1" dirty="0">
              <a:latin typeface="Times New Roman" panose="02020603050405020304" pitchFamily="18" charset="0"/>
              <a:cs typeface="Times New Roman" panose="02020603050405020304" pitchFamily="18" charset="0"/>
            </a:endParaRPr>
          </a:p>
          <a:p>
            <a:r>
              <a:rPr lang="zh-CN" altLang="en-US" sz="3200" b="1" dirty="0">
                <a:latin typeface="Times New Roman" panose="02020603050405020304" pitchFamily="18" charset="0"/>
                <a:cs typeface="Times New Roman" panose="02020603050405020304" pitchFamily="18" charset="0"/>
              </a:rPr>
              <a:t>（三个体感摄像头间隔</a:t>
            </a:r>
            <a:r>
              <a:rPr lang="en-US" altLang="zh-CN" sz="3200" b="1" dirty="0">
                <a:latin typeface="Times New Roman" panose="02020603050405020304" pitchFamily="18" charset="0"/>
                <a:cs typeface="Times New Roman" panose="02020603050405020304" pitchFamily="18" charset="0"/>
              </a:rPr>
              <a:t>120</a:t>
            </a:r>
            <a:r>
              <a:rPr lang="zh-CN" altLang="en-US" sz="3200" b="1" dirty="0">
                <a:latin typeface="Times New Roman" panose="02020603050405020304" pitchFamily="18" charset="0"/>
                <a:cs typeface="Times New Roman" panose="02020603050405020304" pitchFamily="18" charset="0"/>
              </a:rPr>
              <a:t>度就可以覆盖</a:t>
            </a:r>
            <a:r>
              <a:rPr lang="en-US" altLang="zh-CN" sz="3200" b="1" dirty="0">
                <a:latin typeface="Times New Roman" panose="02020603050405020304" pitchFamily="18" charset="0"/>
                <a:cs typeface="Times New Roman" panose="02020603050405020304" pitchFamily="18" charset="0"/>
              </a:rPr>
              <a:t>360</a:t>
            </a:r>
            <a:r>
              <a:rPr lang="zh-CN" altLang="en-US" sz="3200" b="1" dirty="0">
                <a:latin typeface="Times New Roman" panose="02020603050405020304" pitchFamily="18" charset="0"/>
                <a:cs typeface="Times New Roman" panose="02020603050405020304" pitchFamily="18" charset="0"/>
              </a:rPr>
              <a:t>度的全空间范围）</a:t>
            </a:r>
            <a:endParaRPr lang="en-US" altLang="zh-CN" sz="3200" b="1" dirty="0">
              <a:latin typeface="Times New Roman" panose="02020603050405020304" pitchFamily="18" charset="0"/>
              <a:cs typeface="Times New Roman" panose="02020603050405020304" pitchFamily="18" charset="0"/>
            </a:endParaRPr>
          </a:p>
          <a:p>
            <a:pPr latinLnBrk="1"/>
            <a:r>
              <a:rPr lang="en-US" altLang="zh-CN" dirty="0">
                <a:hlinkClick r:id="rId2"/>
              </a:rPr>
              <a:t>https://blog.csdn.net/artgolf/article/details/83104268</a:t>
            </a:r>
            <a:endParaRPr lang="en-US" altLang="zh-CN" dirty="0"/>
          </a:p>
          <a:p>
            <a:pPr latinLnBrk="1"/>
            <a:r>
              <a:rPr lang="en-US" altLang="zh-CN" dirty="0">
                <a:hlinkClick r:id="rId3"/>
              </a:rPr>
              <a:t>http://www.mesh-online.net/mocap.html</a:t>
            </a:r>
            <a:endParaRPr lang="en-US" altLang="zh-CN" b="1" dirty="0">
              <a:solidFill>
                <a:srgbClr val="222226"/>
              </a:solidFill>
              <a:latin typeface="Microsoft YaHei" panose="020B0503020204020204" pitchFamily="34" charset="-122"/>
              <a:ea typeface="Microsoft YaHei" panose="020B0503020204020204" pitchFamily="34" charset="-122"/>
            </a:endParaRPr>
          </a:p>
        </p:txBody>
      </p:sp>
      <p:pic>
        <p:nvPicPr>
          <p:cNvPr id="5" name="图片 4" descr="社交网站的手机截图&#10;&#10;描述已自动生成">
            <a:extLst>
              <a:ext uri="{FF2B5EF4-FFF2-40B4-BE49-F238E27FC236}">
                <a16:creationId xmlns:a16="http://schemas.microsoft.com/office/drawing/2014/main" id="{0795CD10-9AB0-A347-9795-B773982EE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357" y="869817"/>
            <a:ext cx="4571643" cy="4071924"/>
          </a:xfrm>
          <a:prstGeom prst="rect">
            <a:avLst/>
          </a:prstGeom>
        </p:spPr>
      </p:pic>
      <p:pic>
        <p:nvPicPr>
          <p:cNvPr id="7" name="图片 6" descr="手机屏幕截图&#10;&#10;描述已自动生成">
            <a:extLst>
              <a:ext uri="{FF2B5EF4-FFF2-40B4-BE49-F238E27FC236}">
                <a16:creationId xmlns:a16="http://schemas.microsoft.com/office/drawing/2014/main" id="{3F3D4897-6A1E-9E47-8338-2603398D2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307" y="877499"/>
            <a:ext cx="3671350" cy="4073120"/>
          </a:xfrm>
          <a:prstGeom prst="rect">
            <a:avLst/>
          </a:prstGeom>
        </p:spPr>
      </p:pic>
    </p:spTree>
    <p:extLst>
      <p:ext uri="{BB962C8B-B14F-4D97-AF65-F5344CB8AC3E}">
        <p14:creationId xmlns:p14="http://schemas.microsoft.com/office/powerpoint/2010/main" val="1952890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BBD4F5E-8100-A746-8748-E24834E00153}"/>
              </a:ext>
            </a:extLst>
          </p:cNvPr>
          <p:cNvSpPr/>
          <p:nvPr/>
        </p:nvSpPr>
        <p:spPr>
          <a:xfrm>
            <a:off x="341313" y="255827"/>
            <a:ext cx="11582400" cy="1508105"/>
          </a:xfrm>
          <a:prstGeom prst="rect">
            <a:avLst/>
          </a:prstGeom>
        </p:spPr>
        <p:txBody>
          <a:bodyPr wrap="square">
            <a:spAutoFit/>
          </a:bodyPr>
          <a:lstStyle/>
          <a:p>
            <a:pPr algn="ct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Dynamic Time Warping</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（动态时间规整，</a:t>
            </a: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DTW</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800" b="1"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目的：把两个代表同一个类型的事物的不同长度序列进行</a:t>
            </a:r>
            <a:r>
              <a:rPr lang="zh-CN" altLang="en-US" sz="20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时间上的“对齐”</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。比如在语音识别中，同一个字母不同的人发音，长短和音调不同，但是信号是肯定相似的，只是在时间上不对齐。</a:t>
            </a:r>
            <a:endParaRPr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912ACE5-36B9-A94A-BACC-697B833FC468}"/>
              </a:ext>
            </a:extLst>
          </p:cNvPr>
          <p:cNvPicPr>
            <a:picLocks noChangeAspect="1"/>
          </p:cNvPicPr>
          <p:nvPr/>
        </p:nvPicPr>
        <p:blipFill>
          <a:blip r:embed="rId2"/>
          <a:stretch>
            <a:fillRect/>
          </a:stretch>
        </p:blipFill>
        <p:spPr>
          <a:xfrm>
            <a:off x="341313" y="1822638"/>
            <a:ext cx="2214218" cy="2861994"/>
          </a:xfrm>
          <a:prstGeom prst="rect">
            <a:avLst/>
          </a:prstGeom>
        </p:spPr>
      </p:pic>
      <p:pic>
        <p:nvPicPr>
          <p:cNvPr id="7" name="图片 6">
            <a:extLst>
              <a:ext uri="{FF2B5EF4-FFF2-40B4-BE49-F238E27FC236}">
                <a16:creationId xmlns:a16="http://schemas.microsoft.com/office/drawing/2014/main" id="{BAA42660-C357-E842-8093-52F8C6C84449}"/>
              </a:ext>
            </a:extLst>
          </p:cNvPr>
          <p:cNvPicPr>
            <a:picLocks noChangeAspect="1"/>
          </p:cNvPicPr>
          <p:nvPr/>
        </p:nvPicPr>
        <p:blipFill>
          <a:blip r:embed="rId3"/>
          <a:stretch>
            <a:fillRect/>
          </a:stretch>
        </p:blipFill>
        <p:spPr>
          <a:xfrm>
            <a:off x="3040658" y="1818750"/>
            <a:ext cx="2223367" cy="2861994"/>
          </a:xfrm>
          <a:prstGeom prst="rect">
            <a:avLst/>
          </a:prstGeom>
        </p:spPr>
      </p:pic>
      <p:pic>
        <p:nvPicPr>
          <p:cNvPr id="8" name="图片 7">
            <a:extLst>
              <a:ext uri="{FF2B5EF4-FFF2-40B4-BE49-F238E27FC236}">
                <a16:creationId xmlns:a16="http://schemas.microsoft.com/office/drawing/2014/main" id="{04C94D07-2E3F-7548-8DCC-AB91EE5606A8}"/>
              </a:ext>
            </a:extLst>
          </p:cNvPr>
          <p:cNvPicPr>
            <a:picLocks noChangeAspect="1"/>
          </p:cNvPicPr>
          <p:nvPr/>
        </p:nvPicPr>
        <p:blipFill>
          <a:blip r:embed="rId4"/>
          <a:stretch>
            <a:fillRect/>
          </a:stretch>
        </p:blipFill>
        <p:spPr>
          <a:xfrm>
            <a:off x="5749152" y="1818750"/>
            <a:ext cx="2216872" cy="2861994"/>
          </a:xfrm>
          <a:prstGeom prst="rect">
            <a:avLst/>
          </a:prstGeom>
        </p:spPr>
      </p:pic>
      <p:sp>
        <p:nvSpPr>
          <p:cNvPr id="9" name="矩形 8">
            <a:extLst>
              <a:ext uri="{FF2B5EF4-FFF2-40B4-BE49-F238E27FC236}">
                <a16:creationId xmlns:a16="http://schemas.microsoft.com/office/drawing/2014/main" id="{F03A699D-C83D-CC41-8DA3-794ED2B1BFCD}"/>
              </a:ext>
            </a:extLst>
          </p:cNvPr>
          <p:cNvSpPr/>
          <p:nvPr/>
        </p:nvSpPr>
        <p:spPr>
          <a:xfrm>
            <a:off x="3422013" y="5133913"/>
            <a:ext cx="1460656" cy="369332"/>
          </a:xfrm>
          <a:prstGeom prst="rect">
            <a:avLst/>
          </a:prstGeom>
        </p:spPr>
        <p:txBody>
          <a:bodyPr wrap="none">
            <a:spAutoFit/>
          </a:bodyPr>
          <a:lstStyle/>
          <a:p>
            <a:r>
              <a:rPr lang="zh-CN" altLang="en-US" b="1" dirty="0">
                <a:latin typeface="SimSun" panose="02010600030101010101" pitchFamily="2" charset="-122"/>
                <a:ea typeface="SimSun" panose="02010600030101010101" pitchFamily="2" charset="-122"/>
              </a:rPr>
              <a:t>距离之和：</a:t>
            </a:r>
            <a:r>
              <a:rPr lang="en-US" altLang="zh-CN" b="1" dirty="0">
                <a:latin typeface="SimSun" panose="02010600030101010101" pitchFamily="2" charset="-122"/>
                <a:ea typeface="SimSun" panose="02010600030101010101" pitchFamily="2" charset="-122"/>
              </a:rPr>
              <a:t>6</a:t>
            </a:r>
            <a:endParaRPr lang="zh-CN" altLang="en-US" b="1" dirty="0">
              <a:latin typeface="SimSun" panose="02010600030101010101" pitchFamily="2" charset="-122"/>
              <a:ea typeface="SimSun" panose="02010600030101010101" pitchFamily="2" charset="-122"/>
            </a:endParaRPr>
          </a:p>
        </p:txBody>
      </p:sp>
      <p:sp>
        <p:nvSpPr>
          <p:cNvPr id="10" name="矩形 9">
            <a:extLst>
              <a:ext uri="{FF2B5EF4-FFF2-40B4-BE49-F238E27FC236}">
                <a16:creationId xmlns:a16="http://schemas.microsoft.com/office/drawing/2014/main" id="{94E7642A-A009-304E-B2A9-661362936CB5}"/>
              </a:ext>
            </a:extLst>
          </p:cNvPr>
          <p:cNvSpPr/>
          <p:nvPr/>
        </p:nvSpPr>
        <p:spPr>
          <a:xfrm>
            <a:off x="6132513" y="5133913"/>
            <a:ext cx="1463862" cy="369332"/>
          </a:xfrm>
          <a:prstGeom prst="rect">
            <a:avLst/>
          </a:prstGeom>
        </p:spPr>
        <p:txBody>
          <a:bodyPr wrap="none">
            <a:spAutoFit/>
          </a:bodyPr>
          <a:lstStyle/>
          <a:p>
            <a:r>
              <a:rPr lang="zh-CN" altLang="en-US" b="1" dirty="0">
                <a:latin typeface="SimSun" panose="02010600030101010101" pitchFamily="2" charset="-122"/>
                <a:ea typeface="SimSun" panose="02010600030101010101" pitchFamily="2" charset="-122"/>
              </a:rPr>
              <a:t>距离之和：</a:t>
            </a:r>
            <a:r>
              <a:rPr lang="en-US" altLang="zh-CN" b="1" dirty="0">
                <a:latin typeface="SimSun" panose="02010600030101010101" pitchFamily="2" charset="-122"/>
                <a:ea typeface="SimSun" panose="02010600030101010101" pitchFamily="2" charset="-122"/>
              </a:rPr>
              <a:t>0</a:t>
            </a:r>
            <a:endParaRPr lang="zh-CN" altLang="en-US" b="1" dirty="0">
              <a:latin typeface="SimSun" panose="02010600030101010101" pitchFamily="2" charset="-122"/>
              <a:ea typeface="SimSun" panose="02010600030101010101" pitchFamily="2" charset="-122"/>
            </a:endParaRPr>
          </a:p>
        </p:txBody>
      </p:sp>
      <p:pic>
        <p:nvPicPr>
          <p:cNvPr id="11" name="图片 10">
            <a:extLst>
              <a:ext uri="{FF2B5EF4-FFF2-40B4-BE49-F238E27FC236}">
                <a16:creationId xmlns:a16="http://schemas.microsoft.com/office/drawing/2014/main" id="{C48D0808-8736-4049-9A83-95E611861014}"/>
              </a:ext>
            </a:extLst>
          </p:cNvPr>
          <p:cNvPicPr>
            <a:picLocks noChangeAspect="1"/>
          </p:cNvPicPr>
          <p:nvPr/>
        </p:nvPicPr>
        <p:blipFill>
          <a:blip r:embed="rId5"/>
          <a:stretch>
            <a:fillRect/>
          </a:stretch>
        </p:blipFill>
        <p:spPr>
          <a:xfrm>
            <a:off x="8879574" y="1767523"/>
            <a:ext cx="2373004" cy="2436794"/>
          </a:xfrm>
          <a:prstGeom prst="rect">
            <a:avLst/>
          </a:prstGeom>
        </p:spPr>
      </p:pic>
      <p:sp>
        <p:nvSpPr>
          <p:cNvPr id="12" name="矩形 11">
            <a:extLst>
              <a:ext uri="{FF2B5EF4-FFF2-40B4-BE49-F238E27FC236}">
                <a16:creationId xmlns:a16="http://schemas.microsoft.com/office/drawing/2014/main" id="{4CCA09CA-0D2D-A742-A2A7-331D4051486B}"/>
              </a:ext>
            </a:extLst>
          </p:cNvPr>
          <p:cNvSpPr/>
          <p:nvPr/>
        </p:nvSpPr>
        <p:spPr>
          <a:xfrm>
            <a:off x="3136678" y="4782909"/>
            <a:ext cx="2031325" cy="369332"/>
          </a:xfrm>
          <a:prstGeom prst="rect">
            <a:avLst/>
          </a:prstGeom>
        </p:spPr>
        <p:txBody>
          <a:bodyPr wrap="none">
            <a:spAutoFit/>
          </a:bodyPr>
          <a:lstStyle/>
          <a:p>
            <a:pPr algn="ctr"/>
            <a:r>
              <a:rPr lang="zh-CN" altLang="en-US" b="1" dirty="0">
                <a:solidFill>
                  <a:srgbClr val="1A1A1A"/>
                </a:solidFill>
                <a:latin typeface="SimSun" panose="02010600030101010101" pitchFamily="2" charset="-122"/>
                <a:ea typeface="SimSun" panose="02010600030101010101" pitchFamily="2" charset="-122"/>
              </a:rPr>
              <a:t>传统欧几里得距离</a:t>
            </a:r>
            <a:endParaRPr lang="zh-CN" altLang="en-US" b="1" dirty="0">
              <a:latin typeface="SimSun" panose="02010600030101010101" pitchFamily="2" charset="-122"/>
              <a:ea typeface="SimSun" panose="02010600030101010101" pitchFamily="2" charset="-122"/>
            </a:endParaRPr>
          </a:p>
        </p:txBody>
      </p:sp>
      <p:sp>
        <p:nvSpPr>
          <p:cNvPr id="13" name="矩形 12">
            <a:extLst>
              <a:ext uri="{FF2B5EF4-FFF2-40B4-BE49-F238E27FC236}">
                <a16:creationId xmlns:a16="http://schemas.microsoft.com/office/drawing/2014/main" id="{D06A76AE-73D4-0249-898B-D03EAB91BDF6}"/>
              </a:ext>
            </a:extLst>
          </p:cNvPr>
          <p:cNvSpPr/>
          <p:nvPr/>
        </p:nvSpPr>
        <p:spPr>
          <a:xfrm>
            <a:off x="6257105" y="4785274"/>
            <a:ext cx="1200971" cy="369332"/>
          </a:xfrm>
          <a:prstGeom prst="rect">
            <a:avLst/>
          </a:prstGeom>
        </p:spPr>
        <p:txBody>
          <a:bodyPr wrap="none">
            <a:spAutoFit/>
          </a:bodyPr>
          <a:lstStyle/>
          <a:p>
            <a:pPr algn="ctr"/>
            <a:r>
              <a:rPr lang="en-US" altLang="zh-CN"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DTW</a:t>
            </a:r>
            <a:r>
              <a:rPr lang="zh-CN" altLang="en-US"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对应</a:t>
            </a:r>
            <a:endParaRPr lang="zh-CN" altLang="en-US"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5A03ACD1-282C-3247-B77F-6ACABF841036}"/>
              </a:ext>
            </a:extLst>
          </p:cNvPr>
          <p:cNvSpPr/>
          <p:nvPr/>
        </p:nvSpPr>
        <p:spPr>
          <a:xfrm>
            <a:off x="3422013" y="5473005"/>
            <a:ext cx="1346579" cy="1384995"/>
          </a:xfrm>
          <a:prstGeom prst="rect">
            <a:avLst/>
          </a:prstGeom>
        </p:spPr>
        <p:txBody>
          <a:bodyPr wrap="square">
            <a:spAutoFit/>
          </a:bodyPr>
          <a:lstStyle/>
          <a:p>
            <a:pPr algn="ctr"/>
            <a:r>
              <a:rPr lang="en-US" altLang="zh-CN" sz="1400" dirty="0">
                <a:solidFill>
                  <a:srgbClr val="1A1A1A"/>
                </a:solidFill>
                <a:latin typeface="Times New Roman" panose="02020603050405020304" pitchFamily="18" charset="0"/>
                <a:cs typeface="Times New Roman" panose="02020603050405020304" pitchFamily="18" charset="0"/>
              </a:rPr>
              <a:t>A(1)-B(1)</a:t>
            </a:r>
          </a:p>
          <a:p>
            <a:pPr algn="ctr"/>
            <a:r>
              <a:rPr lang="en-US" altLang="zh-CN" sz="1400" dirty="0">
                <a:solidFill>
                  <a:srgbClr val="1A1A1A"/>
                </a:solidFill>
                <a:latin typeface="Times New Roman" panose="02020603050405020304" pitchFamily="18" charset="0"/>
                <a:cs typeface="Times New Roman" panose="02020603050405020304" pitchFamily="18" charset="0"/>
              </a:rPr>
              <a:t>A(2)-B(2)</a:t>
            </a:r>
          </a:p>
          <a:p>
            <a:pPr algn="ctr"/>
            <a:r>
              <a:rPr lang="en-US" altLang="zh-CN" sz="1400" dirty="0">
                <a:solidFill>
                  <a:srgbClr val="1A1A1A"/>
                </a:solidFill>
                <a:latin typeface="Times New Roman" panose="02020603050405020304" pitchFamily="18" charset="0"/>
                <a:cs typeface="Times New Roman" panose="02020603050405020304" pitchFamily="18" charset="0"/>
              </a:rPr>
              <a:t>A(3)-B(3)</a:t>
            </a:r>
          </a:p>
          <a:p>
            <a:pPr algn="ctr"/>
            <a:r>
              <a:rPr lang="en-US" altLang="zh-CN" sz="1400" dirty="0">
                <a:solidFill>
                  <a:srgbClr val="1A1A1A"/>
                </a:solidFill>
                <a:latin typeface="Times New Roman" panose="02020603050405020304" pitchFamily="18" charset="0"/>
                <a:cs typeface="Times New Roman" panose="02020603050405020304" pitchFamily="18" charset="0"/>
              </a:rPr>
              <a:t>A(4)-B(4)</a:t>
            </a:r>
          </a:p>
          <a:p>
            <a:pPr algn="ctr"/>
            <a:r>
              <a:rPr lang="en-US" altLang="zh-CN" sz="1400" dirty="0">
                <a:solidFill>
                  <a:srgbClr val="1A1A1A"/>
                </a:solidFill>
                <a:latin typeface="Times New Roman" panose="02020603050405020304" pitchFamily="18" charset="0"/>
                <a:cs typeface="Times New Roman" panose="02020603050405020304" pitchFamily="18" charset="0"/>
              </a:rPr>
              <a:t>A(5)-B(5)</a:t>
            </a:r>
          </a:p>
          <a:p>
            <a:pPr algn="ctr"/>
            <a:r>
              <a:rPr lang="en-US" altLang="zh-CN" sz="1400" dirty="0">
                <a:solidFill>
                  <a:srgbClr val="1A1A1A"/>
                </a:solidFill>
                <a:latin typeface="Times New Roman" panose="02020603050405020304" pitchFamily="18" charset="0"/>
                <a:cs typeface="Times New Roman" panose="02020603050405020304" pitchFamily="18" charset="0"/>
              </a:rPr>
              <a:t>A(6)-B(6)</a:t>
            </a:r>
          </a:p>
        </p:txBody>
      </p:sp>
      <p:sp>
        <p:nvSpPr>
          <p:cNvPr id="15" name="矩形 14">
            <a:extLst>
              <a:ext uri="{FF2B5EF4-FFF2-40B4-BE49-F238E27FC236}">
                <a16:creationId xmlns:a16="http://schemas.microsoft.com/office/drawing/2014/main" id="{F4CD0A2D-48AE-C446-A97F-D2F657878E94}"/>
              </a:ext>
            </a:extLst>
          </p:cNvPr>
          <p:cNvSpPr/>
          <p:nvPr/>
        </p:nvSpPr>
        <p:spPr>
          <a:xfrm>
            <a:off x="5915893" y="5688448"/>
            <a:ext cx="1883389" cy="954107"/>
          </a:xfrm>
          <a:prstGeom prst="rect">
            <a:avLst/>
          </a:prstGeom>
        </p:spPr>
        <p:txBody>
          <a:bodyPr wrap="square">
            <a:spAutoFit/>
          </a:bodyPr>
          <a:lstStyle/>
          <a:p>
            <a:pPr algn="ctr"/>
            <a:r>
              <a:rPr lang="en-US" altLang="zh-CN" sz="1400" dirty="0">
                <a:solidFill>
                  <a:srgbClr val="1A1A1A"/>
                </a:solidFill>
                <a:latin typeface="Times New Roman" panose="02020603050405020304" pitchFamily="18" charset="0"/>
                <a:cs typeface="Times New Roman" panose="02020603050405020304" pitchFamily="18" charset="0"/>
              </a:rPr>
              <a:t>A(1)A(2)-B(1)</a:t>
            </a:r>
          </a:p>
          <a:p>
            <a:pPr algn="ctr"/>
            <a:r>
              <a:rPr lang="en-US" altLang="zh-CN" sz="1400" dirty="0">
                <a:solidFill>
                  <a:srgbClr val="1A1A1A"/>
                </a:solidFill>
                <a:latin typeface="Times New Roman" panose="02020603050405020304" pitchFamily="18" charset="0"/>
                <a:cs typeface="Times New Roman" panose="02020603050405020304" pitchFamily="18" charset="0"/>
              </a:rPr>
              <a:t>A(3)A(4)-B(2)</a:t>
            </a:r>
          </a:p>
          <a:p>
            <a:pPr algn="ctr"/>
            <a:r>
              <a:rPr lang="en-US" altLang="zh-CN" sz="1400" dirty="0">
                <a:solidFill>
                  <a:srgbClr val="1A1A1A"/>
                </a:solidFill>
                <a:latin typeface="Times New Roman" panose="02020603050405020304" pitchFamily="18" charset="0"/>
                <a:cs typeface="Times New Roman" panose="02020603050405020304" pitchFamily="18" charset="0"/>
              </a:rPr>
              <a:t>A(5)-B(3)B(4)</a:t>
            </a:r>
          </a:p>
          <a:p>
            <a:pPr algn="ctr"/>
            <a:r>
              <a:rPr lang="en-US" altLang="zh-CN" sz="1400" dirty="0">
                <a:solidFill>
                  <a:srgbClr val="1A1A1A"/>
                </a:solidFill>
                <a:latin typeface="Times New Roman" panose="02020603050405020304" pitchFamily="18" charset="0"/>
                <a:cs typeface="Times New Roman" panose="02020603050405020304" pitchFamily="18" charset="0"/>
              </a:rPr>
              <a:t>A(6)-B(5)B(6)</a:t>
            </a:r>
          </a:p>
        </p:txBody>
      </p:sp>
      <p:sp>
        <p:nvSpPr>
          <p:cNvPr id="16" name="文本框 15">
            <a:extLst>
              <a:ext uri="{FF2B5EF4-FFF2-40B4-BE49-F238E27FC236}">
                <a16:creationId xmlns:a16="http://schemas.microsoft.com/office/drawing/2014/main" id="{C8C83D38-0105-8246-8D2D-C7109C3E0C13}"/>
              </a:ext>
            </a:extLst>
          </p:cNvPr>
          <p:cNvSpPr txBox="1"/>
          <p:nvPr/>
        </p:nvSpPr>
        <p:spPr>
          <a:xfrm>
            <a:off x="1006465" y="4949247"/>
            <a:ext cx="880369" cy="369332"/>
          </a:xfrm>
          <a:prstGeom prst="rect">
            <a:avLst/>
          </a:prstGeom>
          <a:noFill/>
        </p:spPr>
        <p:txBody>
          <a:bodyPr wrap="none" rtlCol="0">
            <a:spAutoFit/>
          </a:bodyPr>
          <a:lstStyle/>
          <a:p>
            <a:r>
              <a:rPr kumimoji="1" lang="zh-CN" altLang="en-US" b="1" dirty="0">
                <a:latin typeface="Times New Roman" panose="02020603050405020304" pitchFamily="18" charset="0"/>
                <a:ea typeface="SimSun" panose="02010600030101010101" pitchFamily="2" charset="-122"/>
                <a:cs typeface="Times New Roman" panose="02020603050405020304" pitchFamily="18" charset="0"/>
              </a:rPr>
              <a:t>字母</a:t>
            </a:r>
            <a:r>
              <a:rPr kumimoji="1" lang="en-US" altLang="zh-CN" b="1" dirty="0">
                <a:latin typeface="Times New Roman" panose="02020603050405020304" pitchFamily="18" charset="0"/>
                <a:ea typeface="SimSun" panose="02010600030101010101" pitchFamily="2" charset="-122"/>
                <a:cs typeface="Times New Roman" panose="02020603050405020304" pitchFamily="18" charset="0"/>
              </a:rPr>
              <a:t>W</a:t>
            </a:r>
            <a:endParaRPr kumimoji="1" lang="zh-CN" altLang="en-US"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E25B783E-D54C-504F-9AA4-5C7850021BA4}"/>
              </a:ext>
            </a:extLst>
          </p:cNvPr>
          <p:cNvSpPr/>
          <p:nvPr/>
        </p:nvSpPr>
        <p:spPr>
          <a:xfrm>
            <a:off x="8451151" y="4400078"/>
            <a:ext cx="3386253" cy="1015663"/>
          </a:xfrm>
          <a:prstGeom prst="rect">
            <a:avLst/>
          </a:prstGeom>
        </p:spPr>
        <p:txBody>
          <a:bodyPr wrap="square">
            <a:spAutoFit/>
          </a:bodyPr>
          <a:lstStyle/>
          <a:p>
            <a:pPr algn="ctr"/>
            <a:r>
              <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DTW</a:t>
            </a: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算法步骤</a:t>
            </a:r>
            <a:endPar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pPr algn="ctr"/>
            <a:endPar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mj-lt"/>
              <a:buAutoNum type="arabicPeriod"/>
            </a:pP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计算两个序列各个点之间的距离矩阵。</a:t>
            </a:r>
            <a:endParaRPr lang="zh-CN" altLang="en-US" sz="1200"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mj-lt"/>
              <a:buAutoNum type="arabicPeriod"/>
            </a:pP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寻找一条从矩阵左上角到右下角的路径，使得路径上的元素和最小。</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4FBEEEB-9B55-2044-A1D2-3A596F1B8058}"/>
                  </a:ext>
                </a:extLst>
              </p:cNvPr>
              <p:cNvSpPr/>
              <p:nvPr/>
            </p:nvSpPr>
            <p:spPr>
              <a:xfrm>
                <a:off x="8132618" y="5611503"/>
                <a:ext cx="4059382" cy="692497"/>
              </a:xfrm>
              <a:prstGeom prst="rect">
                <a:avLst/>
              </a:prstGeom>
            </p:spPr>
            <p:txBody>
              <a:bodyPr wrap="square">
                <a:spAutoFit/>
              </a:bodyPr>
              <a:lstStyle/>
              <a:p>
                <a:pPr algn="ct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动态规划</a:t>
                </a:r>
                <a:endPar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altLang="zh-CN" sz="900" b="1" i="1"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0" dirty="0">
                            <a:solidFill>
                              <a:srgbClr val="1A1A1A"/>
                            </a:solidFill>
                            <a:latin typeface="Cambria Math" panose="02040503050406030204" pitchFamily="18" charset="0"/>
                            <a:ea typeface="SimSun" panose="02010600030101010101" pitchFamily="2" charset="-122"/>
                            <a:cs typeface="Times New Roman" panose="02020603050405020304" pitchFamily="18" charset="0"/>
                          </a:rPr>
                          <m:t>𝐋</m:t>
                        </m:r>
                      </m:e>
                      <m:sub>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𝐦𝐢𝐧</m:t>
                        </m:r>
                      </m:sub>
                    </m:sSub>
                    <m:d>
                      <m:dPr>
                        <m:ctrlPr>
                          <a:rPr lang="en-US" altLang="zh-CN" sz="900" b="1" i="1"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e>
                    </m:d>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𝐌</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oMath>
                </a14:m>
                <a:endParaRPr lang="en-US" altLang="zh-CN"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d>
                      <m:dPr>
                        <m:begChr m:val="{"/>
                        <m:endChr m:val="}"/>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e>
                        </m:d>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𝑴</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oMath>
                </a14:m>
                <a:endParaRPr lang="zh-CN" altLang="en-US" sz="9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54FBEEEB-9B55-2044-A1D2-3A596F1B8058}"/>
                  </a:ext>
                </a:extLst>
              </p:cNvPr>
              <p:cNvSpPr>
                <a:spLocks noRot="1" noChangeAspect="1" noMove="1" noResize="1" noEditPoints="1" noAdjustHandles="1" noChangeArrowheads="1" noChangeShapeType="1" noTextEdit="1"/>
              </p:cNvSpPr>
              <p:nvPr/>
            </p:nvSpPr>
            <p:spPr>
              <a:xfrm>
                <a:off x="8132618" y="5611503"/>
                <a:ext cx="4059382" cy="69249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618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F596A5-4A69-C349-839C-274AF7B6B903}"/>
              </a:ext>
            </a:extLst>
          </p:cNvPr>
          <p:cNvSpPr txBox="1"/>
          <p:nvPr/>
        </p:nvSpPr>
        <p:spPr>
          <a:xfrm>
            <a:off x="334108" y="263769"/>
            <a:ext cx="241021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Introduction</a:t>
            </a:r>
            <a:endParaRPr kumimoji="1" lang="zh-CN" altLang="en-US" sz="32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C91682A-CAB6-C749-9C48-98E086D72D72}"/>
              </a:ext>
            </a:extLst>
          </p:cNvPr>
          <p:cNvSpPr txBox="1"/>
          <p:nvPr/>
        </p:nvSpPr>
        <p:spPr>
          <a:xfrm>
            <a:off x="285120" y="930189"/>
            <a:ext cx="11700049" cy="6001643"/>
          </a:xfrm>
          <a:prstGeom prst="rect">
            <a:avLst/>
          </a:prstGeom>
          <a:noFill/>
        </p:spPr>
        <p:txBody>
          <a:bodyPr wrap="square" rtlCol="0">
            <a:spAutoFit/>
          </a:bodyPr>
          <a:lstStyle/>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 global healthcare system is under great pressure due to rapid population aging as well as a shortage of healthcare personnel and budget.</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There is strong evidence that appropriate physical rehabilitation exercises can improve physical activity level and activities of daily living of older people.</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low rates of uptake and adherence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due to a lack of enjoyment, inconvenient transportation, and high cost</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Recently, with the emergence of more affordable motion sensors (such as Kinect and inertial sensors) and gaming technologies, the use of home-based </a:t>
            </a:r>
            <a:r>
              <a:rPr kumimoji="1" lang="en-US" altLang="zh-CN" sz="2400" b="1" dirty="0">
                <a:solidFill>
                  <a:srgbClr val="C00000"/>
                </a:solidFill>
                <a:latin typeface="Times New Roman" panose="02020603050405020304" pitchFamily="18" charset="0"/>
                <a:cs typeface="Times New Roman" panose="02020603050405020304" pitchFamily="18" charset="0"/>
              </a:rPr>
              <a:t>exergame (exercise + gaming)</a:t>
            </a:r>
            <a:r>
              <a:rPr kumimoji="1" lang="en-US" altLang="zh-CN" sz="2400" dirty="0">
                <a:latin typeface="Times New Roman" panose="02020603050405020304" pitchFamily="18" charset="0"/>
                <a:cs typeface="Times New Roman" panose="02020603050405020304" pitchFamily="18" charset="0"/>
              </a:rPr>
              <a:t> for physical rehabilitation appears promising over passive conventional exercise therapies for the elderly with respect to long-term uptake.</a:t>
            </a:r>
            <a:r>
              <a:rPr kumimoji="1" lang="zh-CN" altLang="en-US" sz="2400" dirty="0">
                <a:latin typeface="Times New Roman" panose="02020603050405020304" pitchFamily="18" charset="0"/>
                <a:cs typeface="Times New Roman" panose="02020603050405020304" pitchFamily="18" charset="0"/>
              </a:rPr>
              <a:t> </a:t>
            </a: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not only eliminate restrictions of distance and cost to the rehabilitation center, but also allow the elderly to flexibly adjust the training schedule and exercise intensity </a:t>
            </a:r>
          </a:p>
        </p:txBody>
      </p:sp>
    </p:spTree>
    <p:extLst>
      <p:ext uri="{BB962C8B-B14F-4D97-AF65-F5344CB8AC3E}">
        <p14:creationId xmlns:p14="http://schemas.microsoft.com/office/powerpoint/2010/main" val="188077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E08847-C7BA-B341-A498-7986A4B280C3}"/>
              </a:ext>
            </a:extLst>
          </p:cNvPr>
          <p:cNvSpPr txBox="1"/>
          <p:nvPr/>
        </p:nvSpPr>
        <p:spPr>
          <a:xfrm>
            <a:off x="334108" y="263769"/>
            <a:ext cx="241021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Introduction</a:t>
            </a:r>
            <a:endParaRPr kumimoji="1" lang="zh-CN" altLang="en-US" sz="32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0197EC-946A-A14B-A5A9-CBC1CB2F5BD2}"/>
              </a:ext>
            </a:extLst>
          </p:cNvPr>
          <p:cNvSpPr txBox="1"/>
          <p:nvPr/>
        </p:nvSpPr>
        <p:spPr>
          <a:xfrm>
            <a:off x="334108" y="930189"/>
            <a:ext cx="11523784" cy="6001643"/>
          </a:xfrm>
          <a:prstGeom prst="rect">
            <a:avLst/>
          </a:prstGeom>
          <a:noFill/>
        </p:spPr>
        <p:txBody>
          <a:bodyPr wrap="square" rtlCol="0">
            <a:spAutoFit/>
          </a:bodyPr>
          <a:lstStyle/>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Auto-coaching system:</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 guide end users to follow virtual coach’s motions as well as track and evaluate their reproduced motions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However, because there is no real coach on site during the exercise, the scientific motion comparison for automatic performance evaluation is critical to guarantee the effectiveness of such a system.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Dynamic time warping (DTW):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 well-known approach for measuring time-series similarity, which minimizes the effects of time lag and distortion in the time axis due to speed variation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This study aims to develop and validate a DTW-based algorithm for a motion similarity evaluation, in order to support effective Kinect-enabled home-based virtual coaching. We proposed a simple but innovative method to directly convert the DTW matching cost to a meaningful performance score in terms of percentage (0–100%), without training data and experience of experts. </a:t>
            </a:r>
          </a:p>
        </p:txBody>
      </p:sp>
    </p:spTree>
    <p:extLst>
      <p:ext uri="{BB962C8B-B14F-4D97-AF65-F5344CB8AC3E}">
        <p14:creationId xmlns:p14="http://schemas.microsoft.com/office/powerpoint/2010/main" val="81456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636E9B-B719-A548-ACFA-CCE40AD99850}"/>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E9264E-2A4C-3B46-B23E-CF38E5DD5509}"/>
              </a:ext>
            </a:extLst>
          </p:cNvPr>
          <p:cNvSpPr txBox="1"/>
          <p:nvPr/>
        </p:nvSpPr>
        <p:spPr>
          <a:xfrm>
            <a:off x="334108" y="930189"/>
            <a:ext cx="11523784" cy="3416320"/>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3D Pose Comparison </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quantify the difference between these two 3D poses at a given frame.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eight major bones of the human skeleton (the upper and lower arms, and the upper and lower legs)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 angle difference (</a:t>
            </a:r>
            <a:r>
              <a:rPr kumimoji="1" lang="el-GR" altLang="zh-CN" sz="2400" dirty="0">
                <a:latin typeface="Times New Roman" panose="02020603050405020304" pitchFamily="18" charset="0"/>
                <a:cs typeface="Times New Roman" panose="02020603050405020304" pitchFamily="18" charset="0"/>
              </a:rPr>
              <a:t>θ) </a:t>
            </a:r>
            <a:r>
              <a:rPr kumimoji="1" lang="en-US" altLang="zh-CN" sz="2400" dirty="0">
                <a:latin typeface="Times New Roman" panose="02020603050405020304" pitchFamily="18" charset="0"/>
                <a:cs typeface="Times New Roman" panose="02020603050405020304" pitchFamily="18" charset="0"/>
              </a:rPr>
              <a:t>between two corresponding bone vectors of trainer and trainee can be calculated by the law of cosine.</a:t>
            </a:r>
          </a:p>
        </p:txBody>
      </p:sp>
      <p:pic>
        <p:nvPicPr>
          <p:cNvPr id="5" name="图片 4" descr="图片包含 游戏机&#10;&#10;描述已自动生成">
            <a:extLst>
              <a:ext uri="{FF2B5EF4-FFF2-40B4-BE49-F238E27FC236}">
                <a16:creationId xmlns:a16="http://schemas.microsoft.com/office/drawing/2014/main" id="{C79EC94C-473A-5648-9489-7C12CFDE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07" y="5039432"/>
            <a:ext cx="2771521" cy="1125073"/>
          </a:xfrm>
          <a:prstGeom prst="rect">
            <a:avLst/>
          </a:prstGeom>
        </p:spPr>
      </p:pic>
      <p:pic>
        <p:nvPicPr>
          <p:cNvPr id="7" name="图片 6" descr="地图上有字&#10;&#10;描述已自动生成">
            <a:extLst>
              <a:ext uri="{FF2B5EF4-FFF2-40B4-BE49-F238E27FC236}">
                <a16:creationId xmlns:a16="http://schemas.microsoft.com/office/drawing/2014/main" id="{DB82A680-B434-5D4D-AEF0-046E624E6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678" y="4324084"/>
            <a:ext cx="2529115" cy="2268765"/>
          </a:xfrm>
          <a:prstGeom prst="rect">
            <a:avLst/>
          </a:prstGeom>
        </p:spPr>
      </p:pic>
    </p:spTree>
    <p:extLst>
      <p:ext uri="{BB962C8B-B14F-4D97-AF65-F5344CB8AC3E}">
        <p14:creationId xmlns:p14="http://schemas.microsoft.com/office/powerpoint/2010/main" val="378682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C5610-AB26-BD4B-B950-07971703A9DA}"/>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F67E964-5DE6-A840-B093-9213207BD6EB}"/>
              </a:ext>
            </a:extLst>
          </p:cNvPr>
          <p:cNvSpPr txBox="1"/>
          <p:nvPr/>
        </p:nvSpPr>
        <p:spPr>
          <a:xfrm>
            <a:off x="334108" y="930189"/>
            <a:ext cx="11523784" cy="4154984"/>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Motion Comparison </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Given two sequences of motion data X and Y, each frame of motion data is a 3D pose.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We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applied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DTW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find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optimal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matching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between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trainer’s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trainee’s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while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minimizing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effects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shifting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distortion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time.</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matrix</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each</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dataset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has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dimension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8-by-n,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where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total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frames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p:txBody>
      </p:sp>
      <p:pic>
        <p:nvPicPr>
          <p:cNvPr id="5" name="图片 4" descr="图片包含 游戏机, 物体, 钟表&#10;&#10;描述已自动生成">
            <a:extLst>
              <a:ext uri="{FF2B5EF4-FFF2-40B4-BE49-F238E27FC236}">
                <a16:creationId xmlns:a16="http://schemas.microsoft.com/office/drawing/2014/main" id="{FD448B92-D0A3-DF48-A298-09BF6DED2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375" y="4023811"/>
            <a:ext cx="3603250" cy="674651"/>
          </a:xfrm>
          <a:prstGeom prst="rect">
            <a:avLst/>
          </a:prstGeom>
        </p:spPr>
      </p:pic>
      <p:pic>
        <p:nvPicPr>
          <p:cNvPr id="7" name="图片 6">
            <a:extLst>
              <a:ext uri="{FF2B5EF4-FFF2-40B4-BE49-F238E27FC236}">
                <a16:creationId xmlns:a16="http://schemas.microsoft.com/office/drawing/2014/main" id="{CA81C480-3E62-6D47-BDE1-232E5140B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052" y="4886408"/>
            <a:ext cx="8158921" cy="627609"/>
          </a:xfrm>
          <a:prstGeom prst="rect">
            <a:avLst/>
          </a:prstGeom>
        </p:spPr>
      </p:pic>
      <p:pic>
        <p:nvPicPr>
          <p:cNvPr id="9" name="图片 8" descr="手机屏幕截图&#10;&#10;描述已自动生成">
            <a:extLst>
              <a:ext uri="{FF2B5EF4-FFF2-40B4-BE49-F238E27FC236}">
                <a16:creationId xmlns:a16="http://schemas.microsoft.com/office/drawing/2014/main" id="{481F5C7F-69FD-AB4B-9833-943787210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5229" y="5571478"/>
            <a:ext cx="7294567" cy="1245780"/>
          </a:xfrm>
          <a:prstGeom prst="rect">
            <a:avLst/>
          </a:prstGeom>
        </p:spPr>
      </p:pic>
    </p:spTree>
    <p:extLst>
      <p:ext uri="{BB962C8B-B14F-4D97-AF65-F5344CB8AC3E}">
        <p14:creationId xmlns:p14="http://schemas.microsoft.com/office/powerpoint/2010/main" val="186350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C8F6D23-D161-3642-ADF3-A1011BDAEE07}"/>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42AC729-3076-9E48-8B98-5D48E7AB6014}"/>
              </a:ext>
            </a:extLst>
          </p:cNvPr>
          <p:cNvSpPr txBox="1"/>
          <p:nvPr/>
        </p:nvSpPr>
        <p:spPr>
          <a:xfrm>
            <a:off x="334108" y="930189"/>
            <a:ext cx="11523784" cy="5509200"/>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Body Orientation Offset </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Calculation of bone vectors for both trainee’s motion and trainer’s motion based on the world coordinate system could be problematic </a:t>
            </a:r>
            <a:r>
              <a:rPr kumimoji="1" lang="en-US" altLang="zh-CN" sz="2400" b="1" dirty="0">
                <a:latin typeface="Times New Roman" panose="02020603050405020304" pitchFamily="18" charset="0"/>
                <a:cs typeface="Times New Roman" panose="02020603050405020304" pitchFamily="18" charset="0"/>
              </a:rPr>
              <a:t>if the trainee is not oriented as exactly as the trainer</a:t>
            </a:r>
            <a:r>
              <a:rPr kumimoji="1" lang="en-US" altLang="zh-CN" sz="2400" dirty="0">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we calculate the joint position data based on a local coordinate system of the human model, which would be updated in real time. </a:t>
            </a:r>
          </a:p>
          <a:p>
            <a:pPr lvl="1" algn="just"/>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1.</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up vector </a:t>
            </a:r>
            <a:r>
              <a:rPr kumimoji="1" lang="en-US" altLang="zh-CN" sz="2000" dirty="0">
                <a:latin typeface="Times New Roman" panose="02020603050405020304" pitchFamily="18" charset="0"/>
                <a:cs typeface="Times New Roman" panose="02020603050405020304" pitchFamily="18" charset="0"/>
              </a:rPr>
              <a:t>is defined as middle of left/right upper arm and middle of left/right upper leg. </a:t>
            </a:r>
            <a:endParaRPr kumimoji="1" lang="en-US" altLang="zh-CN" sz="2000" b="1" dirty="0">
              <a:latin typeface="Times New Roman" panose="02020603050405020304" pitchFamily="18" charset="0"/>
              <a:cs typeface="Times New Roman" panose="02020603050405020304" pitchFamily="18" charset="0"/>
            </a:endParaRPr>
          </a:p>
          <a:p>
            <a:pPr lvl="1" algn="just"/>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2.</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left vector </a:t>
            </a:r>
            <a:r>
              <a:rPr kumimoji="1" lang="en-US" altLang="zh-CN" sz="2000" dirty="0">
                <a:latin typeface="Times New Roman" panose="02020603050405020304" pitchFamily="18" charset="0"/>
                <a:cs typeface="Times New Roman" panose="02020603050405020304" pitchFamily="18" charset="0"/>
              </a:rPr>
              <a:t>is an average upper body left (a vector defined by the left upper arm and the right upper arm) and lower body left (a vector defined by the left upper leg and the right upper leg). </a:t>
            </a:r>
            <a:endParaRPr kumimoji="1" lang="en-US" altLang="zh-CN" sz="2000" b="1" dirty="0">
              <a:latin typeface="Times New Roman" panose="02020603050405020304" pitchFamily="18" charset="0"/>
              <a:cs typeface="Times New Roman" panose="02020603050405020304" pitchFamily="18" charset="0"/>
            </a:endParaRPr>
          </a:p>
          <a:p>
            <a:pPr lvl="1" algn="just"/>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3.</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forward vector </a:t>
            </a:r>
            <a:r>
              <a:rPr kumimoji="1" lang="en-US" altLang="zh-CN" sz="2000" dirty="0">
                <a:latin typeface="Times New Roman" panose="02020603050405020304" pitchFamily="18" charset="0"/>
                <a:cs typeface="Times New Roman" panose="02020603050405020304" pitchFamily="18" charset="0"/>
              </a:rPr>
              <a:t>is the cross product of the up vector and the left vector. </a:t>
            </a:r>
          </a:p>
          <a:p>
            <a:pPr lvl="1"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 final left vector is the cross product of the forward vector and the up vector.</a:t>
            </a:r>
          </a:p>
          <a:p>
            <a:pPr lvl="1"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Then the up vector is aligned to a normal vector of a ground plane as the y-axis.</a:t>
            </a:r>
          </a:p>
          <a:p>
            <a:pPr lvl="1"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 main purpose of this step is to guarantee that the x-axis and the z-axis would always be in the ground plane. The origin of this local coordinate system is the projection of center of mass on the ground. </a:t>
            </a:r>
          </a:p>
        </p:txBody>
      </p:sp>
      <p:pic>
        <p:nvPicPr>
          <p:cNvPr id="8" name="图片 7" descr="一群人在沙滩上跳起来&#10;&#10;描述已自动生成">
            <a:extLst>
              <a:ext uri="{FF2B5EF4-FFF2-40B4-BE49-F238E27FC236}">
                <a16:creationId xmlns:a16="http://schemas.microsoft.com/office/drawing/2014/main" id="{9A05D152-B5C8-B748-BCA6-BDAB0F110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9" y="0"/>
            <a:ext cx="3462608" cy="1705802"/>
          </a:xfrm>
          <a:prstGeom prst="rect">
            <a:avLst/>
          </a:prstGeom>
        </p:spPr>
      </p:pic>
    </p:spTree>
    <p:extLst>
      <p:ext uri="{BB962C8B-B14F-4D97-AF65-F5344CB8AC3E}">
        <p14:creationId xmlns:p14="http://schemas.microsoft.com/office/powerpoint/2010/main" val="116643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061DBA-0CC4-654C-9C9F-BF168BEBD773}"/>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CBE3C22-BE6C-0E4F-83EA-7351D2A5EBEC}"/>
              </a:ext>
            </a:extLst>
          </p:cNvPr>
          <p:cNvSpPr txBox="1"/>
          <p:nvPr/>
        </p:nvSpPr>
        <p:spPr>
          <a:xfrm>
            <a:off x="334108" y="930189"/>
            <a:ext cx="11523784" cy="4154984"/>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Body Orientation Offset </a:t>
            </a:r>
          </a:p>
          <a:p>
            <a:pPr algn="just"/>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Calculation of angular differences based on the local coordinate system of the human model can remove the accumulative errors on eight bone vectors caused by different body orientations.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However, the difference in body orientation between trainee and trainer should also be considered in this case.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Hence, we added one more dimension-body orientation into the evaluation of motion similarity. </a:t>
            </a:r>
          </a:p>
        </p:txBody>
      </p:sp>
      <p:pic>
        <p:nvPicPr>
          <p:cNvPr id="9" name="图片 8" descr="手机屏幕截图&#10;&#10;描述已自动生成">
            <a:extLst>
              <a:ext uri="{FF2B5EF4-FFF2-40B4-BE49-F238E27FC236}">
                <a16:creationId xmlns:a16="http://schemas.microsoft.com/office/drawing/2014/main" id="{C4597624-AEF0-BC45-AE42-61FBA5DE2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413" y="5524500"/>
            <a:ext cx="6680200" cy="1066800"/>
          </a:xfrm>
          <a:prstGeom prst="rect">
            <a:avLst/>
          </a:prstGeom>
        </p:spPr>
      </p:pic>
    </p:spTree>
    <p:extLst>
      <p:ext uri="{BB962C8B-B14F-4D97-AF65-F5344CB8AC3E}">
        <p14:creationId xmlns:p14="http://schemas.microsoft.com/office/powerpoint/2010/main" val="400180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CC97047-BC88-1C45-996E-2D54051801F0}"/>
              </a:ext>
            </a:extLst>
          </p:cNvPr>
          <p:cNvSpPr txBox="1"/>
          <p:nvPr/>
        </p:nvSpPr>
        <p:spPr>
          <a:xfrm>
            <a:off x="334108" y="263769"/>
            <a:ext cx="4924746"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Experimental Participants </a:t>
            </a:r>
          </a:p>
        </p:txBody>
      </p:sp>
      <p:sp>
        <p:nvSpPr>
          <p:cNvPr id="5" name="文本框 4">
            <a:extLst>
              <a:ext uri="{FF2B5EF4-FFF2-40B4-BE49-F238E27FC236}">
                <a16:creationId xmlns:a16="http://schemas.microsoft.com/office/drawing/2014/main" id="{6A960865-7C4F-234A-AACD-A02AC1F69657}"/>
              </a:ext>
            </a:extLst>
          </p:cNvPr>
          <p:cNvSpPr txBox="1"/>
          <p:nvPr/>
        </p:nvSpPr>
        <p:spPr>
          <a:xfrm>
            <a:off x="334108" y="930189"/>
            <a:ext cx="11523784" cy="5262979"/>
          </a:xfrm>
          <a:prstGeom prst="rect">
            <a:avLst/>
          </a:prstGeom>
          <a:noFill/>
        </p:spPr>
        <p:txBody>
          <a:bodyPr wrap="square" rtlCol="0">
            <a:spAutoFit/>
          </a:bodyPr>
          <a:lstStyle/>
          <a:p>
            <a:pPr algn="just"/>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Twenty-one middle-aged and older subjects (age: 55.2 ± 4.2 years, height: 166.1 ± 7.9 cm, weight: 65.36 ± 8.3 kg) from a local Tai Chi academy participated in the algorithm validation experiment.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For the sake of convenience, the experiment was conducted in the same Tai Chi academy instead of each subject’s home.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All the subjects were in healthy conditions and without musculoskeletal diseases or injuries that may affect their Tai Chi performance.</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Prior to the participation of the experiment, each subject signed informed consent on the experiment protocol, which was approved by the KAIST Institutional Review Board (IRB-18-070). </a:t>
            </a:r>
          </a:p>
        </p:txBody>
      </p:sp>
    </p:spTree>
    <p:extLst>
      <p:ext uri="{BB962C8B-B14F-4D97-AF65-F5344CB8AC3E}">
        <p14:creationId xmlns:p14="http://schemas.microsoft.com/office/powerpoint/2010/main" val="26502477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4002</TotalTime>
  <Words>2147</Words>
  <Application>Microsoft Macintosh PowerPoint</Application>
  <PresentationFormat>宽屏</PresentationFormat>
  <Paragraphs>166</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等线</vt:lpstr>
      <vt:lpstr>等线 Light</vt:lpstr>
      <vt:lpstr>SimSun</vt:lpstr>
      <vt:lpstr>Microsoft YaHei</vt:lpstr>
      <vt:lpstr>TimesNewRomanPS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 奔</dc:creator>
  <cp:lastModifiedBy>胡 奔</cp:lastModifiedBy>
  <cp:revision>553</cp:revision>
  <dcterms:created xsi:type="dcterms:W3CDTF">2020-07-19T08:22:21Z</dcterms:created>
  <dcterms:modified xsi:type="dcterms:W3CDTF">2020-08-07T10:20:53Z</dcterms:modified>
</cp:coreProperties>
</file>